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Relationship Id="rId9" Type="http://schemas.openxmlformats.org/officeDocument/2006/relationships/hyperlink" Target="http://en.wikipedia.org/wiki/Agar_pla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Inoculation_loop" TargetMode="Externa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798955" y="3405378"/>
            <a:ext cx="1362709" cy="1207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0555" y="3388232"/>
            <a:ext cx="776605" cy="12249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09466" y="3393947"/>
            <a:ext cx="2130425" cy="1216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52345" y="6922261"/>
            <a:ext cx="1440815" cy="15354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33545" y="6920991"/>
            <a:ext cx="1518285" cy="15443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8140" y="905559"/>
            <a:ext cx="512442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u="heavy" spc="0" dirty="0" smtClean="0">
                <a:latin typeface="Times New Roman"/>
                <a:cs typeface="Times New Roman"/>
              </a:rPr>
              <a:t>EQUIP</a:t>
            </a:r>
            <a:r>
              <a:rPr sz="1200" b="1" u="heavy" spc="-4" dirty="0" smtClean="0">
                <a:latin typeface="Times New Roman"/>
                <a:cs typeface="Times New Roman"/>
              </a:rPr>
              <a:t>M</a:t>
            </a:r>
            <a:r>
              <a:rPr sz="1200" b="1" u="heavy" spc="0" dirty="0" smtClean="0">
                <a:latin typeface="Times New Roman"/>
                <a:cs typeface="Times New Roman"/>
              </a:rPr>
              <a:t>EN</a:t>
            </a:r>
            <a:r>
              <a:rPr sz="1200" b="1" u="heavy" spc="4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S</a:t>
            </a:r>
            <a:r>
              <a:rPr sz="1200" b="1" u="heavy" spc="4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&amp;</a:t>
            </a:r>
            <a:r>
              <a:rPr sz="1200" b="1" u="heavy" spc="-4" dirty="0" smtClean="0">
                <a:latin typeface="Times New Roman"/>
                <a:cs typeface="Times New Roman"/>
              </a:rPr>
              <a:t> M</a:t>
            </a:r>
            <a:r>
              <a:rPr sz="1200" b="1" u="heavy" spc="0" dirty="0" smtClean="0">
                <a:latin typeface="Times New Roman"/>
                <a:cs typeface="Times New Roman"/>
              </a:rPr>
              <a:t>AT</a:t>
            </a:r>
            <a:r>
              <a:rPr sz="1200" b="1" u="heavy" spc="4" dirty="0" smtClean="0">
                <a:latin typeface="Times New Roman"/>
                <a:cs typeface="Times New Roman"/>
              </a:rPr>
              <a:t>E</a:t>
            </a:r>
            <a:r>
              <a:rPr sz="1200" b="1" u="heavy" spc="0" dirty="0" smtClean="0">
                <a:latin typeface="Times New Roman"/>
                <a:cs typeface="Times New Roman"/>
              </a:rPr>
              <a:t>RI</a:t>
            </a:r>
            <a:r>
              <a:rPr sz="1200" b="1" u="heavy" spc="-4" dirty="0" smtClean="0">
                <a:latin typeface="Times New Roman"/>
                <a:cs typeface="Times New Roman"/>
              </a:rPr>
              <a:t>A</a:t>
            </a:r>
            <a:r>
              <a:rPr sz="1200" b="1" u="heavy" spc="4" dirty="0" smtClean="0">
                <a:latin typeface="Times New Roman"/>
                <a:cs typeface="Times New Roman"/>
              </a:rPr>
              <a:t>L</a:t>
            </a:r>
            <a:r>
              <a:rPr sz="1200" b="1" u="heavy" spc="0" dirty="0" smtClean="0">
                <a:latin typeface="Times New Roman"/>
                <a:cs typeface="Times New Roman"/>
              </a:rPr>
              <a:t>S</a:t>
            </a:r>
            <a:r>
              <a:rPr sz="1200" b="1" u="heavy" spc="4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CO</a:t>
            </a:r>
            <a:r>
              <a:rPr sz="1200" b="1" u="heavy" spc="-4" dirty="0" smtClean="0">
                <a:latin typeface="Times New Roman"/>
                <a:cs typeface="Times New Roman"/>
              </a:rPr>
              <a:t>MM</a:t>
            </a:r>
            <a:r>
              <a:rPr sz="1200" b="1" u="heavy" spc="0" dirty="0" smtClean="0">
                <a:latin typeface="Times New Roman"/>
                <a:cs typeface="Times New Roman"/>
              </a:rPr>
              <a:t>ONLY </a:t>
            </a:r>
            <a:r>
              <a:rPr sz="1200" b="1" u="heavy" spc="-4" dirty="0" smtClean="0">
                <a:latin typeface="Times New Roman"/>
                <a:cs typeface="Times New Roman"/>
              </a:rPr>
              <a:t>U</a:t>
            </a:r>
            <a:r>
              <a:rPr sz="1200" b="1" u="heavy" spc="4" dirty="0" smtClean="0">
                <a:latin typeface="Times New Roman"/>
                <a:cs typeface="Times New Roman"/>
              </a:rPr>
              <a:t>S</a:t>
            </a:r>
            <a:r>
              <a:rPr sz="1200" b="1" u="heavy" spc="0" dirty="0" smtClean="0">
                <a:latin typeface="Times New Roman"/>
                <a:cs typeface="Times New Roman"/>
              </a:rPr>
              <a:t>ED IN</a:t>
            </a:r>
            <a:r>
              <a:rPr sz="1200" b="1" u="heavy" spc="-4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A LAB</a:t>
            </a:r>
            <a:r>
              <a:rPr sz="1200" b="1" u="heavy" spc="4" dirty="0" smtClean="0">
                <a:latin typeface="Times New Roman"/>
                <a:cs typeface="Times New Roman"/>
              </a:rPr>
              <a:t>O</a:t>
            </a:r>
            <a:r>
              <a:rPr sz="1200" b="1" u="heavy" spc="0" dirty="0" smtClean="0">
                <a:latin typeface="Times New Roman"/>
                <a:cs typeface="Times New Roman"/>
              </a:rPr>
              <a:t>R</a:t>
            </a:r>
            <a:r>
              <a:rPr sz="1200" b="1" u="heavy" spc="-4" dirty="0" smtClean="0">
                <a:latin typeface="Times New Roman"/>
                <a:cs typeface="Times New Roman"/>
              </a:rPr>
              <a:t>A</a:t>
            </a:r>
            <a:r>
              <a:rPr sz="1200" b="1" u="heavy" spc="0" dirty="0" smtClean="0">
                <a:latin typeface="Times New Roman"/>
                <a:cs typeface="Times New Roman"/>
              </a:rPr>
              <a:t>TORY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5364" y="1244141"/>
            <a:ext cx="17520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a)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914" y="1244141"/>
            <a:ext cx="7497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Auto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lave: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3914" y="1576373"/>
            <a:ext cx="5347969" cy="1656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466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utocl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vice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quip</a:t>
            </a:r>
            <a:r>
              <a:rPr sz="1200" spc="4" dirty="0" smtClean="0">
                <a:latin typeface="Times New Roman"/>
                <a:cs typeface="Times New Roman"/>
              </a:rPr>
              <a:t>me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supplies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subj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endParaRPr sz="1200">
              <a:latin typeface="Times New Roman"/>
              <a:cs typeface="Times New Roman"/>
            </a:endParaRPr>
          </a:p>
          <a:p>
            <a:pPr marL="12700" marR="8077" algn="just">
              <a:lnSpc>
                <a:spcPct val="95825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them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high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ssure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ted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121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°C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round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25" dirty="0" smtClean="0">
                <a:latin typeface="Times New Roman"/>
                <a:cs typeface="Times New Roman"/>
              </a:rPr>
              <a:t>5</a:t>
            </a:r>
            <a:r>
              <a:rPr sz="1200" spc="0" dirty="0" smtClean="0">
                <a:latin typeface="Times New Roman"/>
                <a:cs typeface="Times New Roman"/>
              </a:rPr>
              <a:t>–20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nut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12</a:t>
            </a:r>
            <a:r>
              <a:rPr sz="1200" spc="4" dirty="0" smtClean="0">
                <a:latin typeface="Times New Roman"/>
                <a:cs typeface="Times New Roman"/>
              </a:rPr>
              <a:t>6</a:t>
            </a:r>
            <a:r>
              <a:rPr sz="1200" spc="0" dirty="0" smtClean="0">
                <a:latin typeface="Times New Roman"/>
                <a:cs typeface="Times New Roman"/>
              </a:rPr>
              <a:t>°C</a:t>
            </a:r>
            <a:endParaRPr sz="1200">
              <a:latin typeface="Times New Roman"/>
              <a:cs typeface="Times New Roman"/>
            </a:endParaRPr>
          </a:p>
          <a:p>
            <a:pPr marL="12700" marR="3764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10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nutes,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11</a:t>
            </a:r>
            <a:r>
              <a:rPr sz="1200" spc="9" dirty="0" smtClean="0">
                <a:latin typeface="Times New Roman"/>
                <a:cs typeface="Times New Roman"/>
              </a:rPr>
              <a:t>5</a:t>
            </a:r>
            <a:r>
              <a:rPr sz="1200" spc="0" dirty="0" smtClean="0">
                <a:latin typeface="Times New Roman"/>
                <a:cs typeface="Times New Roman"/>
              </a:rPr>
              <a:t>°C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30 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nutes-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nding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9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load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ontents </a:t>
            </a:r>
            <a:endParaRPr sz="1200">
              <a:latin typeface="Times New Roman"/>
              <a:cs typeface="Times New Roman"/>
            </a:endParaRPr>
          </a:p>
          <a:p>
            <a:pPr marL="12700" marR="3764" algn="just">
              <a:lnSpc>
                <a:spcPts val="1379"/>
              </a:lnSpc>
              <a:spcBef>
                <a:spcPts val="274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(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ob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gy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J</a:t>
            </a:r>
            <a:r>
              <a:rPr sz="1100" spc="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cqu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1</a:t>
            </a:r>
            <a:r>
              <a:rPr sz="1100" spc="0" dirty="0" smtClean="0">
                <a:latin typeface="Times New Roman"/>
                <a:cs typeface="Times New Roman"/>
              </a:rPr>
              <a:t>993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pg 33</a:t>
            </a:r>
            <a:r>
              <a:rPr sz="1100" spc="25" dirty="0" smtClean="0">
                <a:latin typeface="Times New Roman"/>
                <a:cs typeface="Times New Roman"/>
              </a:rPr>
              <a:t>4</a:t>
            </a:r>
            <a:r>
              <a:rPr sz="1200" spc="-4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T</a:t>
            </a:r>
            <a:r>
              <a:rPr sz="1200" spc="-34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loads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include </a:t>
            </a:r>
            <a:endParaRPr sz="1200">
              <a:latin typeface="Times New Roman"/>
              <a:cs typeface="Times New Roman"/>
            </a:endParaRPr>
          </a:p>
          <a:p>
            <a:pPr marL="12700" marR="3764" algn="just">
              <a:lnSpc>
                <a:spcPts val="1379"/>
              </a:lnSpc>
              <a:spcBef>
                <a:spcPts val="27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8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glas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gic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rum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medi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63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(</a:t>
            </a:r>
            <a:r>
              <a:rPr sz="1000" spc="0" dirty="0" smtClean="0">
                <a:latin typeface="Times New Roman"/>
                <a:cs typeface="Times New Roman"/>
              </a:rPr>
              <a:t>Sterili</a:t>
            </a:r>
            <a:r>
              <a:rPr sz="1000" spc="9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ati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4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y</a:t>
            </a:r>
            <a:r>
              <a:rPr sz="1000" spc="0" dirty="0" smtClean="0">
                <a:latin typeface="Times New Roman"/>
                <a:cs typeface="Times New Roman"/>
              </a:rPr>
              <a:t>cl</a:t>
            </a:r>
            <a:r>
              <a:rPr sz="1000" spc="1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 </a:t>
            </a:r>
            <a:endParaRPr sz="1000">
              <a:latin typeface="Times New Roman"/>
              <a:cs typeface="Times New Roman"/>
            </a:endParaRPr>
          </a:p>
          <a:p>
            <a:pPr marL="12700" marR="3764" algn="just">
              <a:lnSpc>
                <a:spcPts val="1382"/>
              </a:lnSpc>
              <a:spcBef>
                <a:spcPts val="274"/>
              </a:spcBef>
            </a:pP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-4" dirty="0" smtClean="0">
                <a:latin typeface="Times New Roman"/>
                <a:cs typeface="Times New Roman"/>
              </a:rPr>
              <a:t>ns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li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ated M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14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h</a:t>
            </a:r>
            <a:r>
              <a:rPr sz="1000" spc="9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3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orpor</a:t>
            </a:r>
            <a:r>
              <a:rPr sz="1000" spc="0" dirty="0" smtClean="0">
                <a:latin typeface="Times New Roman"/>
                <a:cs typeface="Times New Roman"/>
              </a:rPr>
              <a:t>ati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et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9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ed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200</a:t>
            </a:r>
            <a:r>
              <a:rPr sz="1000" spc="14" dirty="0" smtClean="0">
                <a:latin typeface="Times New Roman"/>
                <a:cs typeface="Times New Roman"/>
              </a:rPr>
              <a:t>9</a:t>
            </a:r>
            <a:r>
              <a:rPr sz="1000" spc="-9" dirty="0" smtClean="0">
                <a:latin typeface="Times New Roman"/>
                <a:cs typeface="Times New Roman"/>
              </a:rPr>
              <a:t>-</a:t>
            </a:r>
            <a:r>
              <a:rPr sz="1000" spc="4" dirty="0" smtClean="0">
                <a:latin typeface="Times New Roman"/>
                <a:cs typeface="Times New Roman"/>
              </a:rPr>
              <a:t>06</a:t>
            </a:r>
            <a:r>
              <a:rPr sz="1000" spc="-9" dirty="0" smtClean="0">
                <a:latin typeface="Times New Roman"/>
                <a:cs typeface="Times New Roman"/>
              </a:rPr>
              <a:t>-</a:t>
            </a:r>
            <a:r>
              <a:rPr sz="1000" spc="4" dirty="0" smtClean="0">
                <a:latin typeface="Times New Roman"/>
                <a:cs typeface="Times New Roman"/>
              </a:rPr>
              <a:t>30</a:t>
            </a:r>
            <a:r>
              <a:rPr sz="1100" spc="0" dirty="0" smtClean="0">
                <a:latin typeface="Calibri"/>
                <a:cs typeface="Calibri"/>
              </a:rPr>
              <a:t>). </a:t>
            </a:r>
            <a:r>
              <a:rPr sz="1200" spc="0" dirty="0" smtClean="0">
                <a:latin typeface="Times New Roman"/>
                <a:cs typeface="Times New Roman"/>
              </a:rPr>
              <a:t>Auto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lav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3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4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wid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8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48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endParaRPr sz="1200">
              <a:latin typeface="Times New Roman"/>
              <a:cs typeface="Times New Roman"/>
            </a:endParaRPr>
          </a:p>
          <a:p>
            <a:pPr marL="12700" marR="3764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dif</a:t>
            </a:r>
            <a:r>
              <a:rPr sz="1200" spc="-4" dirty="0" smtClean="0">
                <a:latin typeface="Times New Roman"/>
                <a:cs typeface="Times New Roman"/>
              </a:rPr>
              <a:t>fe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 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cientific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4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s  such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medi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ine,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ll  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ular</a:t>
            </a:r>
            <a:endParaRPr sz="1200">
              <a:latin typeface="Times New Roman"/>
              <a:cs typeface="Times New Roman"/>
            </a:endParaRPr>
          </a:p>
          <a:p>
            <a:pPr marL="12700" marR="1500022" algn="just">
              <a:lnSpc>
                <a:spcPct val="95825"/>
              </a:lnSpc>
              <a:spcBef>
                <a:spcPts val="29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sci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25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olog</a:t>
            </a:r>
            <a:r>
              <a:rPr sz="1200" spc="-19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5364" y="4781726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3914" y="4781726"/>
            <a:ext cx="70068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4" dirty="0" smtClean="0">
                <a:latin typeface="Times New Roman"/>
                <a:cs typeface="Times New Roman"/>
              </a:rPr>
              <a:t>ub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294" y="5113958"/>
            <a:ext cx="5352047" cy="1651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210" algn="just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incub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vice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ow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tain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robiologi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08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incu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 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maintains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mal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temp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 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rbon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272"/>
              </a:lnSpc>
              <a:spcBef>
                <a:spcPts val="262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diox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(C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4" baseline="-1087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x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ontent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ph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tors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42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lot</a:t>
            </a:r>
            <a:r>
              <a:rPr sz="1200" spc="1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rime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7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ular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62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both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uk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mal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3"/>
              </a:lnSpc>
              <a:spcBef>
                <a:spcPts val="262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temp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ia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</a:t>
            </a:r>
            <a:r>
              <a:rPr sz="1200" spc="4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Es</a:t>
            </a:r>
            <a:r>
              <a:rPr sz="1200" i="1" spc="-4" dirty="0" smtClean="0">
                <a:latin typeface="Times New Roman"/>
                <a:cs typeface="Times New Roman"/>
              </a:rPr>
              <a:t>c</a:t>
            </a:r>
            <a:r>
              <a:rPr sz="1200" i="1" spc="9" dirty="0" smtClean="0">
                <a:latin typeface="Times New Roman"/>
                <a:cs typeface="Times New Roman"/>
              </a:rPr>
              <a:t>h</a:t>
            </a:r>
            <a:r>
              <a:rPr sz="1200" i="1" spc="-4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richia</a:t>
            </a:r>
            <a:r>
              <a:rPr sz="1200" i="1" spc="9" dirty="0" smtClean="0">
                <a:latin typeface="Times New Roman"/>
                <a:cs typeface="Times New Roman"/>
              </a:rPr>
              <a:t> </a:t>
            </a:r>
            <a:r>
              <a:rPr sz="1200" i="1" spc="-4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oli</a:t>
            </a:r>
            <a:r>
              <a:rPr sz="1200" i="1" spc="1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E.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3"/>
              </a:lnSpc>
              <a:spcBef>
                <a:spcPts val="262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mammali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</a:t>
            </a:r>
            <a:r>
              <a:rPr sz="1200" spc="9" dirty="0" smtClean="0">
                <a:latin typeface="Times New Roman"/>
                <a:cs typeface="Times New Roman"/>
              </a:rPr>
              <a:t>5</a:t>
            </a:r>
            <a:r>
              <a:rPr sz="1200" spc="0" dirty="0" smtClean="0">
                <a:latin typeface="Times New Roman"/>
                <a:cs typeface="Times New Roman"/>
              </a:rPr>
              <a:t>°C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37°C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while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budding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9" dirty="0" smtClean="0">
                <a:latin typeface="Times New Roman"/>
                <a:cs typeface="Times New Roman"/>
              </a:rPr>
              <a:t>a</a:t>
            </a:r>
            <a:r>
              <a:rPr sz="1200" i="1" spc="4" dirty="0" smtClean="0">
                <a:latin typeface="Times New Roman"/>
                <a:cs typeface="Times New Roman"/>
              </a:rPr>
              <a:t>c</a:t>
            </a:r>
            <a:r>
              <a:rPr sz="1200" i="1" spc="-4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harom</a:t>
            </a:r>
            <a:r>
              <a:rPr sz="1200" i="1" spc="-4" dirty="0" smtClean="0">
                <a:latin typeface="Times New Roman"/>
                <a:cs typeface="Times New Roman"/>
              </a:rPr>
              <a:t>y</a:t>
            </a:r>
            <a:r>
              <a:rPr sz="1200" i="1" spc="4" dirty="0" smtClean="0">
                <a:latin typeface="Times New Roman"/>
                <a:cs typeface="Times New Roman"/>
              </a:rPr>
              <a:t>c</a:t>
            </a:r>
            <a:r>
              <a:rPr sz="1200" i="1" spc="-4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2081009" algn="just">
              <a:lnSpc>
                <a:spcPct val="95825"/>
              </a:lnSpc>
              <a:spcBef>
                <a:spcPts val="297"/>
              </a:spcBef>
            </a:pPr>
            <a:r>
              <a:rPr sz="1200" i="1" spc="-4" dirty="0" smtClean="0">
                <a:latin typeface="Times New Roman"/>
                <a:cs typeface="Times New Roman"/>
              </a:rPr>
              <a:t>ce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r>
              <a:rPr sz="1200" i="1" spc="-4" dirty="0" smtClean="0">
                <a:latin typeface="Times New Roman"/>
                <a:cs typeface="Times New Roman"/>
              </a:rPr>
              <a:t>ev</a:t>
            </a:r>
            <a:r>
              <a:rPr sz="1200" i="1" spc="0" dirty="0" smtClean="0">
                <a:latin typeface="Times New Roman"/>
                <a:cs typeface="Times New Roman"/>
              </a:rPr>
              <a:t>is</a:t>
            </a:r>
            <a:r>
              <a:rPr sz="1200" i="1" spc="4" dirty="0" smtClean="0">
                <a:latin typeface="Times New Roman"/>
                <a:cs typeface="Times New Roman"/>
              </a:rPr>
              <a:t>i</a:t>
            </a:r>
            <a:r>
              <a:rPr sz="1200" i="1" spc="0" dirty="0" smtClean="0">
                <a:latin typeface="Times New Roman"/>
                <a:cs typeface="Times New Roman"/>
              </a:rPr>
              <a:t>a</a:t>
            </a:r>
            <a:r>
              <a:rPr sz="1200" i="1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gro</a:t>
            </a:r>
            <a:r>
              <a:rPr sz="1200" spc="-4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th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30 °C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op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1179" y="8629973"/>
            <a:ext cx="145147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i="1" spc="0" dirty="0" smtClean="0">
                <a:latin typeface="Times New Roman"/>
                <a:cs typeface="Times New Roman"/>
              </a:rPr>
              <a:t>A</a:t>
            </a:r>
            <a:r>
              <a:rPr sz="1000" i="1" spc="-16" dirty="0" smtClean="0">
                <a:latin typeface="Times New Roman"/>
                <a:cs typeface="Times New Roman"/>
              </a:rPr>
              <a:t> </a:t>
            </a:r>
            <a:r>
              <a:rPr sz="1000" i="1" spc="4" dirty="0" smtClean="0">
                <a:latin typeface="Times New Roman"/>
                <a:cs typeface="Times New Roman"/>
              </a:rPr>
              <a:t>ba</a:t>
            </a:r>
            <a:r>
              <a:rPr sz="1000" i="1" spc="0" dirty="0" smtClean="0">
                <a:latin typeface="Times New Roman"/>
                <a:cs typeface="Times New Roman"/>
              </a:rPr>
              <a:t>cteri</a:t>
            </a:r>
            <a:r>
              <a:rPr sz="1000" i="1" spc="4" dirty="0" smtClean="0">
                <a:latin typeface="Times New Roman"/>
                <a:cs typeface="Times New Roman"/>
              </a:rPr>
              <a:t>o</a:t>
            </a:r>
            <a:r>
              <a:rPr sz="1000" i="1" spc="0" dirty="0" smtClean="0">
                <a:latin typeface="Times New Roman"/>
                <a:cs typeface="Times New Roman"/>
              </a:rPr>
              <a:t>l</a:t>
            </a:r>
            <a:r>
              <a:rPr sz="1000" i="1" spc="4" dirty="0" smtClean="0">
                <a:latin typeface="Times New Roman"/>
                <a:cs typeface="Times New Roman"/>
              </a:rPr>
              <a:t>og</a:t>
            </a:r>
            <a:r>
              <a:rPr sz="1000" i="1" spc="0" dirty="0" smtClean="0">
                <a:latin typeface="Times New Roman"/>
                <a:cs typeface="Times New Roman"/>
              </a:rPr>
              <a:t>i</a:t>
            </a:r>
            <a:r>
              <a:rPr sz="1000" i="1" spc="-9" dirty="0" smtClean="0">
                <a:latin typeface="Times New Roman"/>
                <a:cs typeface="Times New Roman"/>
              </a:rPr>
              <a:t>c</a:t>
            </a:r>
            <a:r>
              <a:rPr sz="1000" i="1" spc="4" dirty="0" smtClean="0">
                <a:latin typeface="Times New Roman"/>
                <a:cs typeface="Times New Roman"/>
              </a:rPr>
              <a:t>a</a:t>
            </a:r>
            <a:r>
              <a:rPr sz="1000" i="1" spc="0" dirty="0" smtClean="0">
                <a:latin typeface="Times New Roman"/>
                <a:cs typeface="Times New Roman"/>
              </a:rPr>
              <a:t>l</a:t>
            </a:r>
            <a:r>
              <a:rPr sz="1000" i="1" spc="-60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i</a:t>
            </a:r>
            <a:r>
              <a:rPr sz="1000" i="1" spc="4" dirty="0" smtClean="0">
                <a:latin typeface="Times New Roman"/>
                <a:cs typeface="Times New Roman"/>
              </a:rPr>
              <a:t>n</a:t>
            </a:r>
            <a:r>
              <a:rPr sz="1000" i="1" spc="0" dirty="0" smtClean="0">
                <a:latin typeface="Times New Roman"/>
                <a:cs typeface="Times New Roman"/>
              </a:rPr>
              <a:t>c</a:t>
            </a:r>
            <a:r>
              <a:rPr sz="1000" i="1" spc="4" dirty="0" smtClean="0">
                <a:latin typeface="Times New Roman"/>
                <a:cs typeface="Times New Roman"/>
              </a:rPr>
              <a:t>u</a:t>
            </a:r>
            <a:r>
              <a:rPr sz="1000" i="1" spc="-4" dirty="0" smtClean="0">
                <a:latin typeface="Times New Roman"/>
                <a:cs typeface="Times New Roman"/>
              </a:rPr>
              <a:t>b</a:t>
            </a:r>
            <a:r>
              <a:rPr sz="1000" i="1" spc="4" dirty="0" smtClean="0">
                <a:latin typeface="Times New Roman"/>
                <a:cs typeface="Times New Roman"/>
              </a:rPr>
              <a:t>a</a:t>
            </a:r>
            <a:r>
              <a:rPr sz="1000" i="1" spc="-14" dirty="0" smtClean="0">
                <a:latin typeface="Times New Roman"/>
                <a:cs typeface="Times New Roman"/>
              </a:rPr>
              <a:t>t</a:t>
            </a:r>
            <a:r>
              <a:rPr sz="1000" i="1" spc="4" dirty="0" smtClean="0">
                <a:latin typeface="Times New Roman"/>
                <a:cs typeface="Times New Roman"/>
              </a:rPr>
              <a:t>o</a:t>
            </a:r>
            <a:r>
              <a:rPr sz="1000" i="1" spc="0" dirty="0" smtClean="0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6141" y="8629973"/>
            <a:ext cx="1787700" cy="163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59"/>
              </a:spcBef>
            </a:pPr>
            <a:r>
              <a:rPr sz="1500" i="1" spc="-4" baseline="2898" dirty="0" smtClean="0">
                <a:latin typeface="Times New Roman"/>
                <a:cs typeface="Times New Roman"/>
              </a:rPr>
              <a:t>C</a:t>
            </a:r>
            <a:r>
              <a:rPr sz="1500" i="1" spc="0" baseline="2898" dirty="0" smtClean="0">
                <a:latin typeface="Times New Roman"/>
                <a:cs typeface="Times New Roman"/>
              </a:rPr>
              <a:t>O</a:t>
            </a:r>
            <a:r>
              <a:rPr sz="975" i="1" spc="0" baseline="-8919" dirty="0" smtClean="0">
                <a:latin typeface="Times New Roman"/>
                <a:cs typeface="Times New Roman"/>
              </a:rPr>
              <a:t>2</a:t>
            </a:r>
            <a:r>
              <a:rPr sz="975" i="1" spc="70" baseline="-8919" dirty="0" smtClean="0">
                <a:latin typeface="Times New Roman"/>
                <a:cs typeface="Times New Roman"/>
              </a:rPr>
              <a:t> </a:t>
            </a:r>
            <a:r>
              <a:rPr sz="1500" i="1" spc="0" baseline="2898" dirty="0" smtClean="0">
                <a:latin typeface="Times New Roman"/>
                <a:cs typeface="Times New Roman"/>
              </a:rPr>
              <a:t>i</a:t>
            </a:r>
            <a:r>
              <a:rPr sz="1500" i="1" spc="4" baseline="2898" dirty="0" smtClean="0">
                <a:latin typeface="Times New Roman"/>
                <a:cs typeface="Times New Roman"/>
              </a:rPr>
              <a:t>n</a:t>
            </a:r>
            <a:r>
              <a:rPr sz="1500" i="1" spc="0" baseline="2898" dirty="0" smtClean="0">
                <a:latin typeface="Times New Roman"/>
                <a:cs typeface="Times New Roman"/>
              </a:rPr>
              <a:t>c</a:t>
            </a:r>
            <a:r>
              <a:rPr sz="1500" i="1" spc="4" baseline="2898" dirty="0" smtClean="0">
                <a:latin typeface="Times New Roman"/>
                <a:cs typeface="Times New Roman"/>
              </a:rPr>
              <a:t>u</a:t>
            </a:r>
            <a:r>
              <a:rPr sz="1500" i="1" spc="-4" baseline="2898" dirty="0" smtClean="0">
                <a:latin typeface="Times New Roman"/>
                <a:cs typeface="Times New Roman"/>
              </a:rPr>
              <a:t>b</a:t>
            </a:r>
            <a:r>
              <a:rPr sz="1500" i="1" spc="4" baseline="2898" dirty="0" smtClean="0">
                <a:latin typeface="Times New Roman"/>
                <a:cs typeface="Times New Roman"/>
              </a:rPr>
              <a:t>a</a:t>
            </a:r>
            <a:r>
              <a:rPr sz="1500" i="1" spc="0" baseline="2898" dirty="0" smtClean="0">
                <a:latin typeface="Times New Roman"/>
                <a:cs typeface="Times New Roman"/>
              </a:rPr>
              <a:t>t</a:t>
            </a:r>
            <a:r>
              <a:rPr sz="1500" i="1" spc="4" baseline="2898" dirty="0" smtClean="0">
                <a:latin typeface="Times New Roman"/>
                <a:cs typeface="Times New Roman"/>
              </a:rPr>
              <a:t>o</a:t>
            </a:r>
            <a:r>
              <a:rPr sz="1500" i="1" spc="0" baseline="2898" dirty="0" smtClean="0">
                <a:latin typeface="Times New Roman"/>
                <a:cs typeface="Times New Roman"/>
              </a:rPr>
              <a:t>r</a:t>
            </a:r>
            <a:r>
              <a:rPr sz="1500" i="1" spc="-38" baseline="2898" dirty="0" smtClean="0">
                <a:latin typeface="Times New Roman"/>
                <a:cs typeface="Times New Roman"/>
              </a:rPr>
              <a:t> </a:t>
            </a:r>
            <a:r>
              <a:rPr sz="1500" i="1" spc="4" baseline="2898" dirty="0" smtClean="0">
                <a:latin typeface="Times New Roman"/>
                <a:cs typeface="Times New Roman"/>
              </a:rPr>
              <a:t>u</a:t>
            </a:r>
            <a:r>
              <a:rPr sz="1500" i="1" spc="-4" baseline="2898" dirty="0" smtClean="0">
                <a:latin typeface="Times New Roman"/>
                <a:cs typeface="Times New Roman"/>
              </a:rPr>
              <a:t>s</a:t>
            </a:r>
            <a:r>
              <a:rPr sz="1500" i="1" spc="-9" baseline="2898" dirty="0" smtClean="0">
                <a:latin typeface="Times New Roman"/>
                <a:cs typeface="Times New Roman"/>
              </a:rPr>
              <a:t>e</a:t>
            </a:r>
            <a:r>
              <a:rPr sz="1500" i="1" spc="0" baseline="2898" dirty="0" smtClean="0">
                <a:latin typeface="Times New Roman"/>
                <a:cs typeface="Times New Roman"/>
              </a:rPr>
              <a:t>d</a:t>
            </a:r>
            <a:r>
              <a:rPr sz="1500" i="1" spc="-13" baseline="2898" dirty="0" smtClean="0">
                <a:latin typeface="Times New Roman"/>
                <a:cs typeface="Times New Roman"/>
              </a:rPr>
              <a:t> </a:t>
            </a:r>
            <a:r>
              <a:rPr sz="1500" i="1" spc="0" baseline="2898" dirty="0" smtClean="0">
                <a:latin typeface="Times New Roman"/>
                <a:cs typeface="Times New Roman"/>
              </a:rPr>
              <a:t>in</a:t>
            </a:r>
            <a:r>
              <a:rPr sz="1500" i="1" spc="-2" baseline="2898" dirty="0" smtClean="0">
                <a:latin typeface="Times New Roman"/>
                <a:cs typeface="Times New Roman"/>
              </a:rPr>
              <a:t> </a:t>
            </a:r>
            <a:r>
              <a:rPr sz="1500" i="1" spc="0" baseline="2898" dirty="0" smtClean="0">
                <a:latin typeface="Times New Roman"/>
                <a:cs typeface="Times New Roman"/>
              </a:rPr>
              <a:t>c</a:t>
            </a:r>
            <a:r>
              <a:rPr sz="1500" i="1" spc="4" baseline="2898" dirty="0" smtClean="0">
                <a:latin typeface="Times New Roman"/>
                <a:cs typeface="Times New Roman"/>
              </a:rPr>
              <a:t>e</a:t>
            </a:r>
            <a:r>
              <a:rPr sz="1500" i="1" spc="0" baseline="2898" dirty="0" smtClean="0">
                <a:latin typeface="Times New Roman"/>
                <a:cs typeface="Times New Roman"/>
              </a:rPr>
              <a:t>ll</a:t>
            </a:r>
            <a:r>
              <a:rPr sz="1500" i="1" spc="-14" baseline="2898" dirty="0" smtClean="0">
                <a:latin typeface="Times New Roman"/>
                <a:cs typeface="Times New Roman"/>
              </a:rPr>
              <a:t> </a:t>
            </a:r>
            <a:r>
              <a:rPr sz="1500" i="1" spc="0" baseline="2898" dirty="0" smtClean="0">
                <a:latin typeface="Times New Roman"/>
                <a:cs typeface="Times New Roman"/>
              </a:rPr>
              <a:t>c</a:t>
            </a:r>
            <a:r>
              <a:rPr sz="1500" i="1" spc="4" baseline="2898" dirty="0" smtClean="0">
                <a:latin typeface="Times New Roman"/>
                <a:cs typeface="Times New Roman"/>
              </a:rPr>
              <a:t>u</a:t>
            </a:r>
            <a:r>
              <a:rPr sz="1500" i="1" spc="0" baseline="2898" dirty="0" smtClean="0">
                <a:latin typeface="Times New Roman"/>
                <a:cs typeface="Times New Roman"/>
              </a:rPr>
              <a:t>lt</a:t>
            </a:r>
            <a:r>
              <a:rPr sz="1500" i="1" spc="4" baseline="2898" dirty="0" smtClean="0">
                <a:latin typeface="Times New Roman"/>
                <a:cs typeface="Times New Roman"/>
              </a:rPr>
              <a:t>u</a:t>
            </a:r>
            <a:r>
              <a:rPr sz="1500" i="1" spc="-4" baseline="2898" dirty="0" smtClean="0">
                <a:latin typeface="Times New Roman"/>
                <a:cs typeface="Times New Roman"/>
              </a:rPr>
              <a:t>r</a:t>
            </a:r>
            <a:r>
              <a:rPr sz="1500" i="1" spc="0" baseline="2898" dirty="0" smtClean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364" y="9240061"/>
            <a:ext cx="1654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c)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3914" y="9240061"/>
            <a:ext cx="116032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ic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9" dirty="0" smtClean="0">
                <a:latin typeface="Times New Roman"/>
                <a:cs typeface="Times New Roman"/>
              </a:rPr>
              <a:t>w</a:t>
            </a:r>
            <a:r>
              <a:rPr sz="1200" b="1" spc="0" dirty="0" smtClean="0">
                <a:latin typeface="Times New Roman"/>
                <a:cs typeface="Times New Roman"/>
              </a:rPr>
              <a:t>ave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Oven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392551" y="1447418"/>
            <a:ext cx="1224914" cy="707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6866" y="3411981"/>
            <a:ext cx="3303904" cy="1147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90852" y="6064122"/>
            <a:ext cx="1302385" cy="1492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56483" y="5937122"/>
            <a:ext cx="1431925" cy="161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88408" y="6141592"/>
            <a:ext cx="1233805" cy="14147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36294" y="900987"/>
            <a:ext cx="5359044" cy="389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</a:t>
            </a:r>
            <a:r>
              <a:rPr sz="1200" spc="-4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 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se 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23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ular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4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to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melt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medium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</a:t>
            </a:r>
            <a:r>
              <a:rPr sz="1200" spc="-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olo</a:t>
            </a:r>
            <a:r>
              <a:rPr sz="1200" spc="14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5364" y="2323133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3914" y="2323133"/>
            <a:ext cx="11775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Va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4" dirty="0" smtClean="0">
                <a:latin typeface="Times New Roman"/>
                <a:cs typeface="Times New Roman"/>
              </a:rPr>
              <a:t>uu</a:t>
            </a:r>
            <a:r>
              <a:rPr sz="1200" b="1" spc="0" dirty="0" smtClean="0">
                <a:latin typeface="Times New Roman"/>
                <a:cs typeface="Times New Roman"/>
              </a:rPr>
              <a:t>m</a:t>
            </a:r>
            <a:r>
              <a:rPr sz="1200" b="1" spc="-1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Furna</a:t>
            </a:r>
            <a:r>
              <a:rPr sz="1200" b="1" spc="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3914" y="2656889"/>
            <a:ext cx="5350433" cy="599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uum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fu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hine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that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ows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ive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using</a:t>
            </a:r>
            <a:endParaRPr sz="1200">
              <a:latin typeface="Times New Roman"/>
              <a:cs typeface="Times New Roman"/>
            </a:endParaRPr>
          </a:p>
          <a:p>
            <a:pPr marL="12700" marR="3761">
              <a:lnSpc>
                <a:spcPts val="1670"/>
              </a:lnSpc>
              <a:spcBef>
                <a:spcPts val="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du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ssure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low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temp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ous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the v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uum.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5364" y="5059094"/>
            <a:ext cx="1654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3914" y="5059094"/>
            <a:ext cx="54554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F</a:t>
            </a:r>
            <a:r>
              <a:rPr sz="1200" b="1" spc="-4" dirty="0" smtClean="0">
                <a:latin typeface="Times New Roman"/>
                <a:cs typeface="Times New Roman"/>
              </a:rPr>
              <a:t>re</a:t>
            </a:r>
            <a:r>
              <a:rPr sz="1200" b="1" spc="4" dirty="0" smtClean="0">
                <a:latin typeface="Times New Roman"/>
                <a:cs typeface="Times New Roman"/>
              </a:rPr>
              <a:t>e</a:t>
            </a:r>
            <a:r>
              <a:rPr sz="1200" b="1" spc="-4" dirty="0" smtClean="0">
                <a:latin typeface="Times New Roman"/>
                <a:cs typeface="Times New Roman"/>
              </a:rPr>
              <a:t>ze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3914" y="5391326"/>
            <a:ext cx="5351576" cy="389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z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stor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human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blood,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A,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RNA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23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-20°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4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40°C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4" dirty="0" smtClean="0">
                <a:latin typeface="Times New Roman"/>
                <a:cs typeface="Times New Roman"/>
              </a:rPr>
              <a:t> -</a:t>
            </a:r>
            <a:r>
              <a:rPr sz="1200" spc="0" dirty="0" smtClean="0">
                <a:latin typeface="Times New Roman"/>
                <a:cs typeface="Times New Roman"/>
              </a:rPr>
              <a:t>80°C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long pe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io</a:t>
            </a:r>
            <a:r>
              <a:rPr sz="1200" spc="14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4395" y="7722157"/>
            <a:ext cx="9256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i="1" spc="-4" dirty="0" smtClean="0">
                <a:latin typeface="Times New Roman"/>
                <a:cs typeface="Times New Roman"/>
              </a:rPr>
              <a:t>-</a:t>
            </a:r>
            <a:r>
              <a:rPr sz="1200" i="1" spc="0" dirty="0" smtClean="0">
                <a:latin typeface="Times New Roman"/>
                <a:cs typeface="Times New Roman"/>
              </a:rPr>
              <a:t>20°C Fr</a:t>
            </a:r>
            <a:r>
              <a:rPr sz="1200" i="1" spc="-4" dirty="0" smtClean="0">
                <a:latin typeface="Times New Roman"/>
                <a:cs typeface="Times New Roman"/>
              </a:rPr>
              <a:t>ee</a:t>
            </a:r>
            <a:r>
              <a:rPr sz="1200" i="1" spc="9" dirty="0" smtClean="0">
                <a:latin typeface="Times New Roman"/>
                <a:cs typeface="Times New Roman"/>
              </a:rPr>
              <a:t>z</a:t>
            </a:r>
            <a:r>
              <a:rPr sz="1200" i="1" spc="-4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3973" y="7722157"/>
            <a:ext cx="9256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i="1" spc="-4" dirty="0" smtClean="0">
                <a:latin typeface="Times New Roman"/>
                <a:cs typeface="Times New Roman"/>
              </a:rPr>
              <a:t>-</a:t>
            </a:r>
            <a:r>
              <a:rPr sz="1200" i="1" spc="0" dirty="0" smtClean="0">
                <a:latin typeface="Times New Roman"/>
                <a:cs typeface="Times New Roman"/>
              </a:rPr>
              <a:t>40°C Fr</a:t>
            </a:r>
            <a:r>
              <a:rPr sz="1200" i="1" spc="-4" dirty="0" smtClean="0">
                <a:latin typeface="Times New Roman"/>
                <a:cs typeface="Times New Roman"/>
              </a:rPr>
              <a:t>ee</a:t>
            </a:r>
            <a:r>
              <a:rPr sz="1200" i="1" spc="0" dirty="0" smtClean="0">
                <a:latin typeface="Times New Roman"/>
                <a:cs typeface="Times New Roman"/>
              </a:rPr>
              <a:t>z</a:t>
            </a:r>
            <a:r>
              <a:rPr sz="1200" i="1" spc="4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7478" y="7722157"/>
            <a:ext cx="9242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i="1" spc="-4" dirty="0" smtClean="0">
                <a:latin typeface="Times New Roman"/>
                <a:cs typeface="Times New Roman"/>
              </a:rPr>
              <a:t>-</a:t>
            </a:r>
            <a:r>
              <a:rPr sz="1200" i="1" spc="0" dirty="0" smtClean="0">
                <a:latin typeface="Times New Roman"/>
                <a:cs typeface="Times New Roman"/>
              </a:rPr>
              <a:t>80°C Fr</a:t>
            </a:r>
            <a:r>
              <a:rPr sz="1200" i="1" spc="-4" dirty="0" smtClean="0">
                <a:latin typeface="Times New Roman"/>
                <a:cs typeface="Times New Roman"/>
              </a:rPr>
              <a:t>ee</a:t>
            </a:r>
            <a:r>
              <a:rPr sz="1200" i="1" spc="0" dirty="0" smtClean="0">
                <a:latin typeface="Times New Roman"/>
                <a:cs typeface="Times New Roman"/>
              </a:rPr>
              <a:t>z</a:t>
            </a:r>
            <a:r>
              <a:rPr sz="1200" i="1" spc="-4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364" y="8062009"/>
            <a:ext cx="1518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9" dirty="0" smtClean="0">
                <a:latin typeface="Times New Roman"/>
                <a:cs typeface="Times New Roman"/>
              </a:rPr>
              <a:t>f)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8214" y="8062009"/>
            <a:ext cx="75097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C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9" dirty="0" smtClean="0">
                <a:latin typeface="Times New Roman"/>
                <a:cs typeface="Times New Roman"/>
              </a:rPr>
              <a:t>f</a:t>
            </a:r>
            <a:r>
              <a:rPr sz="1200" b="1" spc="4" dirty="0" smtClean="0"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latin typeface="Times New Roman"/>
                <a:cs typeface="Times New Roman"/>
              </a:rPr>
              <a:t>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3914" y="8395765"/>
            <a:ext cx="5344894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957" algn="just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ntrifug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rd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4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rt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xture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660"/>
              </a:lnSpc>
              <a:spcBef>
                <a:spcPts val="81"/>
              </a:spcBef>
            </a:pP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ip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tation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9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ial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ble: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Ultr</a:t>
            </a:r>
            <a:r>
              <a:rPr sz="1200" spc="-4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mato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rit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ntri</a:t>
            </a:r>
            <a:r>
              <a:rPr sz="1200" spc="9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ntrifug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Cooled or un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ooled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ntrifu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uni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volu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nute;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rpm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on;  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  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 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lcul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 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  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 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 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ntrifug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2291969" y="1447418"/>
            <a:ext cx="1992630" cy="2061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39691" y="2404363"/>
            <a:ext cx="1078230" cy="1104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9070" y="5816981"/>
            <a:ext cx="2562225" cy="137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4256" y="8656104"/>
            <a:ext cx="1889124" cy="10350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43914" y="900987"/>
            <a:ext cx="5351221" cy="389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Ultr</a:t>
            </a:r>
            <a:r>
              <a:rPr sz="1200" spc="-4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ntrifu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ip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tate</a:t>
            </a:r>
            <a:r>
              <a:rPr sz="1200" spc="1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such</a:t>
            </a:r>
            <a:r>
              <a:rPr sz="1200" spc="20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tochond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ia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23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100000g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higher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of </a:t>
            </a:r>
            <a:r>
              <a:rPr sz="1200" spc="-4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00000g.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5364" y="3676826"/>
            <a:ext cx="17520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g)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914" y="3676826"/>
            <a:ext cx="12991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Sp</a:t>
            </a:r>
            <a:r>
              <a:rPr sz="1200" b="1" spc="-4" dirty="0" smtClean="0">
                <a:latin typeface="Times New Roman"/>
                <a:cs typeface="Times New Roman"/>
              </a:rPr>
              <a:t>ec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ph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9" dirty="0" smtClean="0">
                <a:latin typeface="Times New Roman"/>
                <a:cs typeface="Times New Roman"/>
              </a:rPr>
              <a:t>o</a:t>
            </a:r>
            <a:r>
              <a:rPr sz="1200" b="1" spc="-14" dirty="0" smtClean="0"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294" y="4010582"/>
            <a:ext cx="5352819" cy="1651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31" algn="just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trophotom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tative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sur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rties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mat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fun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lengt</a:t>
            </a:r>
            <a:r>
              <a:rPr sz="1200" spc="14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. Visible l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ght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gla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while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ght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rtz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 ind</a:t>
            </a:r>
            <a:r>
              <a:rPr sz="1200" spc="1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stri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including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ondu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tors,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manu</a:t>
            </a:r>
            <a:r>
              <a:rPr sz="1200" spc="-4" dirty="0" smtClean="0">
                <a:latin typeface="Times New Roman"/>
                <a:cs typeface="Times New Roman"/>
              </a:rPr>
              <a:t>fac</a:t>
            </a:r>
            <a:r>
              <a:rPr sz="1200" spc="0" dirty="0" smtClean="0">
                <a:latin typeface="Times New Roman"/>
                <a:cs typeface="Times New Roman"/>
              </a:rPr>
              <a:t>turing,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nsic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on,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5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ies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stu</a:t>
            </a:r>
            <a:r>
              <a:rPr sz="1200" spc="14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y of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subs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-34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spe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trophotom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ter is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" dirty="0" smtClean="0">
                <a:latin typeface="Times New Roman"/>
                <a:cs typeface="Times New Roman"/>
              </a:rPr>
              <a:t> 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ontrol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subs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 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 a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how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much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through 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c</a:t>
            </a:r>
            <a:r>
              <a:rPr sz="1200" spc="2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lations  of</a:t>
            </a:r>
            <a:endParaRPr sz="1200">
              <a:latin typeface="Times New Roman"/>
              <a:cs typeface="Times New Roman"/>
            </a:endParaRPr>
          </a:p>
          <a:p>
            <a:pPr marL="12700" marR="3990007" algn="just">
              <a:lnSpc>
                <a:spcPct val="95825"/>
              </a:lnSpc>
              <a:spcBef>
                <a:spcPts val="30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obse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length.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364" y="7357540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h)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914" y="7357540"/>
            <a:ext cx="127218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Ana</a:t>
            </a:r>
            <a:r>
              <a:rPr sz="1200" b="1" spc="4" dirty="0" smtClean="0"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latin typeface="Times New Roman"/>
                <a:cs typeface="Times New Roman"/>
              </a:rPr>
              <a:t>y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ical Bala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3914" y="7691677"/>
            <a:ext cx="5347665" cy="810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rum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1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making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ise</a:t>
            </a:r>
            <a:r>
              <a:rPr sz="1200" spc="1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sur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ight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obje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5564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lative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small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mass: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thous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rts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m;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igr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m,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14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 </a:t>
            </a:r>
            <a:endParaRPr sz="1200">
              <a:latin typeface="Times New Roman"/>
              <a:cs typeface="Times New Roman"/>
            </a:endParaRPr>
          </a:p>
          <a:p>
            <a:pPr marL="12700" marR="5564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with 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other 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hines 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quip</a:t>
            </a:r>
            <a:r>
              <a:rPr sz="1200" spc="4" dirty="0" smtClean="0">
                <a:latin typeface="Times New Roman"/>
                <a:cs typeface="Times New Roman"/>
              </a:rPr>
              <a:t>me</a:t>
            </a:r>
            <a:r>
              <a:rPr sz="1200" spc="0" dirty="0" smtClean="0">
                <a:latin typeface="Times New Roman"/>
                <a:cs typeface="Times New Roman"/>
              </a:rPr>
              <a:t>nt, 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lan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rs 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must 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 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12700" marR="19151">
              <a:lnSpc>
                <a:spcPct val="95825"/>
              </a:lnSpc>
              <a:spcBef>
                <a:spcPts val="295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ontroll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 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3137535" y="1784730"/>
            <a:ext cx="1742439" cy="1043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22220" y="3879341"/>
            <a:ext cx="1414780" cy="1087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7979" y="4071111"/>
            <a:ext cx="1337310" cy="888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4345" y="6681342"/>
            <a:ext cx="2026920" cy="1224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15364" y="905559"/>
            <a:ext cx="14198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3914" y="905559"/>
            <a:ext cx="81254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Wat</a:t>
            </a:r>
            <a:r>
              <a:rPr sz="1200" b="1" spc="-9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Ba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3914" y="1239569"/>
            <a:ext cx="5352643" cy="389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two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ter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ths,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dig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tal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4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both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them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ted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to 100 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5364" y="3001313"/>
            <a:ext cx="1488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j)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3914" y="3001313"/>
            <a:ext cx="8660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Sh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k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3914" y="3333926"/>
            <a:ext cx="5351576" cy="389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b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u</a:t>
            </a:r>
            <a:r>
              <a:rPr sz="1200" spc="14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to 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ix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rious solut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spe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tem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hine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be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djus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5364" y="5803060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914" y="5803060"/>
            <a:ext cx="151145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Distil</a:t>
            </a:r>
            <a:r>
              <a:rPr sz="1200" b="1" spc="4" dirty="0" smtClean="0"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Wa</a:t>
            </a:r>
            <a:r>
              <a:rPr sz="1200" b="1" spc="-4" dirty="0" smtClean="0">
                <a:latin typeface="Times New Roman"/>
                <a:cs typeface="Times New Roman"/>
              </a:rPr>
              <a:t>te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vi</a:t>
            </a:r>
            <a:r>
              <a:rPr sz="1200" b="1" spc="9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914" y="6136816"/>
            <a:ext cx="5351424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hine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used,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odu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moval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puriti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2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tap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364" y="8075725"/>
            <a:ext cx="14198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l)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914" y="8075725"/>
            <a:ext cx="15705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Ele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ph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4" dirty="0" smtClean="0">
                <a:latin typeface="Times New Roman"/>
                <a:cs typeface="Times New Roman"/>
              </a:rPr>
              <a:t>re</a:t>
            </a:r>
            <a:r>
              <a:rPr sz="1200" b="1" spc="0" dirty="0" smtClean="0">
                <a:latin typeface="Times New Roman"/>
                <a:cs typeface="Times New Roman"/>
              </a:rPr>
              <a:t>sis 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vi</a:t>
            </a:r>
            <a:r>
              <a:rPr sz="1200" b="1" spc="9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3914" y="8409481"/>
            <a:ext cx="5344233" cy="1229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95" algn="just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6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rose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6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tropho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sis</a:t>
            </a:r>
            <a:r>
              <a:rPr sz="1200" spc="27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2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6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08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z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  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teins, 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leic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ids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x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onu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leic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id;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1"/>
              </a:spcBef>
            </a:pPr>
            <a:r>
              <a:rPr sz="1200" spc="0" dirty="0" smtClean="0">
                <a:latin typeface="Times New Roman"/>
                <a:cs typeface="Times New Roman"/>
              </a:rPr>
              <a:t>ribonu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leic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id;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).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inciple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9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that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rg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rticl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1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such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NA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igr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in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tric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ld.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ins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1"/>
              </a:spcBef>
            </a:pP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ules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troph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sis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posit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rged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883257" algn="just">
              <a:lnSpc>
                <a:spcPct val="95825"/>
              </a:lnSpc>
              <a:spcBef>
                <a:spcPts val="29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gments 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2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igr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to the positive side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34" dirty="0" smtClean="0">
                <a:latin typeface="Times New Roman"/>
                <a:cs typeface="Times New Roman"/>
              </a:rPr>
              <a:t>y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3443604" y="899795"/>
            <a:ext cx="1130300" cy="1362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5035" y="4369816"/>
            <a:ext cx="1587500" cy="152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1894" y="8039100"/>
            <a:ext cx="888365" cy="940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31081" y="8065134"/>
            <a:ext cx="724535" cy="91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15364" y="2440481"/>
            <a:ext cx="2250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3914" y="2440481"/>
            <a:ext cx="98231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La</a:t>
            </a:r>
            <a:r>
              <a:rPr sz="1200" b="1" spc="-14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ar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Flow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914" y="2772713"/>
            <a:ext cx="5350128" cy="1441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466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ows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with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ug,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nis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 marR="6453" algn="just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nvironme</a:t>
            </a:r>
            <a:r>
              <a:rPr sz="1200" spc="-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laminar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flow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binet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binet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ssue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endParaRPr sz="1200">
              <a:latin typeface="Times New Roman"/>
              <a:cs typeface="Times New Roman"/>
            </a:endParaRPr>
          </a:p>
          <a:p>
            <a:pPr marL="12700" marR="6453" algn="just">
              <a:lnSpc>
                <a:spcPts val="1379"/>
              </a:lnSpc>
              <a:spcBef>
                <a:spcPts val="2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hood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ful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 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losed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sig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ontamination 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endParaRPr sz="1200">
              <a:latin typeface="Times New Roman"/>
              <a:cs typeface="Times New Roman"/>
            </a:endParaRPr>
          </a:p>
          <a:p>
            <a:pPr marL="12700" marR="6453" algn="just">
              <a:lnSpc>
                <a:spcPts val="1379"/>
              </a:lnSpc>
              <a:spcBef>
                <a:spcPts val="2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ondu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tor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rs,</a:t>
            </a:r>
            <a:r>
              <a:rPr sz="1200" spc="2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ogic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rticle</a:t>
            </a:r>
            <a:r>
              <a:rPr sz="1200" spc="2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ive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Air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endParaRPr sz="1200">
              <a:latin typeface="Times New Roman"/>
              <a:cs typeface="Times New Roman"/>
            </a:endParaRPr>
          </a:p>
          <a:p>
            <a:pPr marL="12700" marR="6453" algn="just">
              <a:lnSpc>
                <a:spcPts val="1379"/>
              </a:lnSpc>
              <a:spcBef>
                <a:spcPts val="2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through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HEPA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filter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blown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smooth,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laminar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flow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endParaRPr sz="1200">
              <a:latin typeface="Times New Roman"/>
              <a:cs typeface="Times New Roman"/>
            </a:endParaRPr>
          </a:p>
          <a:p>
            <a:pPr marL="12700" marR="6453" algn="just">
              <a:lnSpc>
                <a:spcPts val="1379"/>
              </a:lnSpc>
              <a:spcBef>
                <a:spcPts val="2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binet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usual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stainl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with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j</a:t>
            </a:r>
            <a:r>
              <a:rPr sz="1200" spc="-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spor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4476826" algn="just">
              <a:lnSpc>
                <a:spcPct val="95825"/>
              </a:lnSpc>
              <a:spcBef>
                <a:spcPts val="29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ght colle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5364" y="6066712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3914" y="6066712"/>
            <a:ext cx="49479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Vo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3914" y="6400468"/>
            <a:ext cx="526120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Vo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tex is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provide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homogen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ous mix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test tu</a:t>
            </a:r>
            <a:r>
              <a:rPr sz="1200" spc="-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ontents.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5364" y="6740320"/>
            <a:ext cx="17520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o)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914" y="6740320"/>
            <a:ext cx="31796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ag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tic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ti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4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9" dirty="0" smtClean="0">
                <a:latin typeface="Times New Roman"/>
                <a:cs typeface="Times New Roman"/>
              </a:rPr>
              <a:t>o</a:t>
            </a:r>
            <a:r>
              <a:rPr sz="1200" b="1" spc="0" dirty="0" smtClean="0">
                <a:latin typeface="Times New Roman"/>
                <a:cs typeface="Times New Roman"/>
              </a:rPr>
              <a:t>r </a:t>
            </a:r>
            <a:r>
              <a:rPr sz="1200" b="1" spc="-4" dirty="0" smtClean="0">
                <a:latin typeface="Times New Roman"/>
                <a:cs typeface="Times New Roman"/>
              </a:rPr>
              <a:t>M</a:t>
            </a:r>
            <a:r>
              <a:rPr sz="1200" b="1" spc="14" dirty="0" smtClean="0"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latin typeface="Times New Roman"/>
                <a:cs typeface="Times New Roman"/>
              </a:rPr>
              <a:t>x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ag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tic H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3914" y="7074076"/>
            <a:ext cx="5351678" cy="810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magn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otating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magn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ld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10543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quid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sp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quick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thus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t. The</a:t>
            </a:r>
            <a:r>
              <a:rPr sz="1200" spc="-4" dirty="0" smtClean="0">
                <a:latin typeface="Times New Roman"/>
                <a:cs typeface="Times New Roman"/>
              </a:rPr>
              <a:t> r</a:t>
            </a:r>
            <a:r>
              <a:rPr sz="1200" spc="0" dirty="0" smtClean="0">
                <a:latin typeface="Times New Roman"/>
                <a:cs typeface="Times New Roman"/>
              </a:rPr>
              <a:t>otating f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ld 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1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endParaRPr sz="1200">
              <a:latin typeface="Times New Roman"/>
              <a:cs typeface="Times New Roman"/>
            </a:endParaRPr>
          </a:p>
          <a:p>
            <a:pPr marL="12700" marR="10543">
              <a:lnSpc>
                <a:spcPts val="1379"/>
              </a:lnSpc>
              <a:spcBef>
                <a:spcPts val="275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rot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magn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 </a:t>
            </a:r>
            <a:r>
              <a:rPr sz="1200" spc="-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station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trom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ts, 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</a:t>
            </a: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30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th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ssel with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 The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temp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be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djus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1947" y="9143561"/>
            <a:ext cx="382107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i="1" spc="0" dirty="0" smtClean="0">
                <a:latin typeface="Times New Roman"/>
                <a:cs typeface="Times New Roman"/>
              </a:rPr>
              <a:t>V</a:t>
            </a:r>
            <a:r>
              <a:rPr sz="1000" i="1" spc="4" dirty="0" smtClean="0">
                <a:latin typeface="Times New Roman"/>
                <a:cs typeface="Times New Roman"/>
              </a:rPr>
              <a:t>o</a:t>
            </a:r>
            <a:r>
              <a:rPr sz="1000" i="1" spc="-4" dirty="0" smtClean="0">
                <a:latin typeface="Times New Roman"/>
                <a:cs typeface="Times New Roman"/>
              </a:rPr>
              <a:t>r</a:t>
            </a:r>
            <a:r>
              <a:rPr sz="1000" i="1" spc="0" dirty="0" smtClean="0">
                <a:latin typeface="Times New Roman"/>
                <a:cs typeface="Times New Roman"/>
              </a:rPr>
              <a:t>tex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5630" y="9143561"/>
            <a:ext cx="892882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i="1" spc="0" dirty="0" smtClean="0">
                <a:latin typeface="Times New Roman"/>
                <a:cs typeface="Times New Roman"/>
              </a:rPr>
              <a:t>M</a:t>
            </a:r>
            <a:r>
              <a:rPr sz="1000" i="1" spc="4" dirty="0" smtClean="0">
                <a:latin typeface="Times New Roman"/>
                <a:cs typeface="Times New Roman"/>
              </a:rPr>
              <a:t>agn</a:t>
            </a:r>
            <a:r>
              <a:rPr sz="1000" i="1" spc="0" dirty="0" smtClean="0">
                <a:latin typeface="Times New Roman"/>
                <a:cs typeface="Times New Roman"/>
              </a:rPr>
              <a:t>etic</a:t>
            </a:r>
            <a:r>
              <a:rPr sz="1000" i="1" spc="-32" dirty="0" smtClean="0">
                <a:latin typeface="Times New Roman"/>
                <a:cs typeface="Times New Roman"/>
              </a:rPr>
              <a:t> </a:t>
            </a:r>
            <a:r>
              <a:rPr sz="1000" i="1" spc="4" dirty="0" smtClean="0">
                <a:latin typeface="Times New Roman"/>
                <a:cs typeface="Times New Roman"/>
              </a:rPr>
              <a:t>S</a:t>
            </a:r>
            <a:r>
              <a:rPr sz="1000" i="1" spc="0" dirty="0" smtClean="0">
                <a:latin typeface="Times New Roman"/>
                <a:cs typeface="Times New Roman"/>
              </a:rPr>
              <a:t>ti</a:t>
            </a:r>
            <a:r>
              <a:rPr sz="1000" i="1" spc="-4" dirty="0" smtClean="0">
                <a:latin typeface="Times New Roman"/>
                <a:cs typeface="Times New Roman"/>
              </a:rPr>
              <a:t>rr</a:t>
            </a:r>
            <a:r>
              <a:rPr sz="1000" i="1" spc="0" dirty="0" smtClean="0">
                <a:latin typeface="Times New Roman"/>
                <a:cs typeface="Times New Roman"/>
              </a:rPr>
              <a:t>er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2081657" y="4474971"/>
            <a:ext cx="569594" cy="888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42641" y="4474971"/>
            <a:ext cx="1026794" cy="888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60825" y="4395596"/>
            <a:ext cx="440054" cy="974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8868" y="4417821"/>
            <a:ext cx="1276985" cy="948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2596" y="6416294"/>
            <a:ext cx="1509395" cy="9836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68064" y="6416294"/>
            <a:ext cx="1466214" cy="9836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50641" y="8747506"/>
            <a:ext cx="1354455" cy="586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15364" y="905559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p)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3914" y="905559"/>
            <a:ext cx="4469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4" dirty="0" smtClean="0">
                <a:latin typeface="Times New Roman"/>
                <a:cs typeface="Times New Roman"/>
              </a:rPr>
              <a:t>ub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3914" y="1239569"/>
            <a:ext cx="5346445" cy="389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3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</a:t>
            </a:r>
            <a:r>
              <a:rPr sz="1200" spc="4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tubes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ientific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lds;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ular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ics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i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muno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3914" y="1786685"/>
            <a:ext cx="5351348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st</a:t>
            </a:r>
            <a:r>
              <a:rPr sz="1200" b="1" spc="22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tu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s;</a:t>
            </a:r>
            <a:r>
              <a:rPr sz="1200" b="1" spc="2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2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glassw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3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onsist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plastic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tub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ng, op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top, wi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 a</a:t>
            </a:r>
            <a:r>
              <a:rPr sz="1200" spc="-4" dirty="0" smtClean="0">
                <a:latin typeface="Times New Roman"/>
                <a:cs typeface="Times New Roman"/>
              </a:rPr>
              <a:t> r</a:t>
            </a:r>
            <a:r>
              <a:rPr sz="1200" spc="0" dirty="0" smtClean="0">
                <a:latin typeface="Times New Roman"/>
                <a:cs typeface="Times New Roman"/>
              </a:rPr>
              <a:t>ound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4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3914" y="2333801"/>
            <a:ext cx="5350433" cy="389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pp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nd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1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f</a:t>
            </a:r>
            <a:r>
              <a:rPr sz="1200" b="1" spc="5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tu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s;</a:t>
            </a:r>
            <a:r>
              <a:rPr sz="1200" b="1" spc="5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1.5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test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</a:t>
            </a:r>
            <a:r>
              <a:rPr sz="1200" spc="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ted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with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lastic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on top used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</a:t>
            </a:r>
            <a:r>
              <a:rPr sz="1200" spc="1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hnolo</a:t>
            </a:r>
            <a:r>
              <a:rPr sz="1200" spc="14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914" y="2882441"/>
            <a:ext cx="5355081" cy="389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Durham </a:t>
            </a:r>
            <a:r>
              <a:rPr sz="1200" b="1" spc="18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tu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s; </a:t>
            </a:r>
            <a:r>
              <a:rPr sz="1200" b="1" spc="19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 </a:t>
            </a:r>
            <a:r>
              <a:rPr sz="1200" spc="1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1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ther </a:t>
            </a:r>
            <a:r>
              <a:rPr sz="1200" spc="1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1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1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odu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1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nis</a:t>
            </a:r>
            <a:r>
              <a:rPr sz="1200" spc="4" dirty="0" smtClean="0">
                <a:latin typeface="Times New Roman"/>
                <a:cs typeface="Times New Roman"/>
              </a:rPr>
              <a:t>ms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3914" y="3429938"/>
            <a:ext cx="5351246" cy="810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C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9" dirty="0" smtClean="0">
                <a:latin typeface="Times New Roman"/>
                <a:cs typeface="Times New Roman"/>
              </a:rPr>
              <a:t>f</a:t>
            </a:r>
            <a:r>
              <a:rPr sz="1200" b="1" spc="4" dirty="0" smtClean="0"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latin typeface="Times New Roman"/>
                <a:cs typeface="Times New Roman"/>
              </a:rPr>
              <a:t>ge</a:t>
            </a:r>
            <a:r>
              <a:rPr sz="1200" b="1" spc="6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tu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s;</a:t>
            </a:r>
            <a:r>
              <a:rPr sz="1200" b="1" spc="7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made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glass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plastic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xtensive</a:t>
            </a:r>
            <a:r>
              <a:rPr sz="1200" spc="1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lar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9730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tori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most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ounte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tubes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bout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9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shape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endParaRPr sz="1200">
              <a:latin typeface="Times New Roman"/>
              <a:cs typeface="Times New Roman"/>
            </a:endParaRPr>
          </a:p>
          <a:p>
            <a:pPr marL="12700" marR="9730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norm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test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14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Also,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bot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portion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ub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row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spe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fic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for</a:t>
            </a:r>
            <a:r>
              <a:rPr sz="1200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95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ntrifug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hines.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5364" y="5539408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q)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3914" y="5539408"/>
            <a:ext cx="120025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st T</a:t>
            </a:r>
            <a:r>
              <a:rPr sz="1200" b="1" spc="4" dirty="0" smtClean="0">
                <a:latin typeface="Times New Roman"/>
                <a:cs typeface="Times New Roman"/>
              </a:rPr>
              <a:t>ub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Ho</a:t>
            </a:r>
            <a:r>
              <a:rPr sz="1200" b="1" spc="4" dirty="0" smtClean="0">
                <a:latin typeface="Times New Roman"/>
                <a:cs typeface="Times New Roman"/>
              </a:rPr>
              <a:t>ld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914" y="5871640"/>
            <a:ext cx="5347208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Tube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holde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plasti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wood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</a:t>
            </a:r>
            <a:r>
              <a:rPr sz="1200" spc="1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6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9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diam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hol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and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put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tubes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ppro</a:t>
            </a:r>
            <a:r>
              <a:rPr sz="1200" spc="-4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364" y="7576996"/>
            <a:ext cx="1654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r)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3914" y="7576996"/>
            <a:ext cx="15405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 Dish</a:t>
            </a:r>
            <a:r>
              <a:rPr sz="1200" b="1" spc="9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(</a:t>
            </a:r>
            <a:r>
              <a:rPr sz="1200" b="1" spc="-4" dirty="0" smtClean="0">
                <a:latin typeface="Times New Roman"/>
                <a:cs typeface="Times New Roman"/>
              </a:rPr>
              <a:t>A</a:t>
            </a:r>
            <a:r>
              <a:rPr sz="1200" b="1" spc="0" dirty="0" smtClean="0">
                <a:latin typeface="Times New Roman"/>
                <a:cs typeface="Times New Roman"/>
              </a:rPr>
              <a:t>gar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Plat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914" y="7909609"/>
            <a:ext cx="5349951" cy="598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tri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shallow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dish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main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quip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 marR="6326">
              <a:lnSpc>
                <a:spcPct val="114583"/>
              </a:lnSpc>
              <a:spcBef>
                <a:spcPts val="26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2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dishes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2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260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z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whilst</a:t>
            </a:r>
            <a:r>
              <a:rPr sz="1200" spc="2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plastic</a:t>
            </a:r>
            <a:r>
              <a:rPr sz="1200" spc="24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tri dishes oft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us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dis</a:t>
            </a:r>
            <a:r>
              <a:rPr sz="1200" spc="9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osabl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ord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to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ontaminatio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87751" y="9372776"/>
            <a:ext cx="185774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h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t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tp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: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/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/e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n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.wik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i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p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e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d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i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a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.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o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r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g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/w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i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k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i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/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A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ga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r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_p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l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a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9"/>
              </a:rPr>
              <a:t>te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3396361" y="1447418"/>
            <a:ext cx="1224914" cy="79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45590" y="7063612"/>
            <a:ext cx="2708910" cy="1544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54500" y="8036433"/>
            <a:ext cx="612775" cy="569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67275" y="6968998"/>
            <a:ext cx="1604645" cy="1638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49039" y="4484243"/>
            <a:ext cx="42671" cy="169163"/>
          </a:xfrm>
          <a:custGeom>
            <a:avLst/>
            <a:gdLst/>
            <a:ahLst/>
            <a:cxnLst/>
            <a:rect l="l" t="t" r="r" b="b"/>
            <a:pathLst>
              <a:path w="42671" h="169163">
                <a:moveTo>
                  <a:pt x="0" y="169163"/>
                </a:moveTo>
                <a:lnTo>
                  <a:pt x="42671" y="169163"/>
                </a:lnTo>
                <a:lnTo>
                  <a:pt x="4267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27883" y="4484243"/>
            <a:ext cx="41148" cy="169163"/>
          </a:xfrm>
          <a:custGeom>
            <a:avLst/>
            <a:gdLst/>
            <a:ahLst/>
            <a:cxnLst/>
            <a:rect l="l" t="t" r="r" b="b"/>
            <a:pathLst>
              <a:path w="41148" h="169163">
                <a:moveTo>
                  <a:pt x="0" y="169163"/>
                </a:moveTo>
                <a:lnTo>
                  <a:pt x="41148" y="169163"/>
                </a:lnTo>
                <a:lnTo>
                  <a:pt x="411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69031" y="4484243"/>
            <a:ext cx="680008" cy="169163"/>
          </a:xfrm>
          <a:custGeom>
            <a:avLst/>
            <a:gdLst/>
            <a:ahLst/>
            <a:cxnLst/>
            <a:rect l="l" t="t" r="r" b="b"/>
            <a:pathLst>
              <a:path w="680008" h="169163">
                <a:moveTo>
                  <a:pt x="0" y="169163"/>
                </a:moveTo>
                <a:lnTo>
                  <a:pt x="680008" y="169163"/>
                </a:lnTo>
                <a:lnTo>
                  <a:pt x="68000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7757" y="4484243"/>
            <a:ext cx="868680" cy="169163"/>
          </a:xfrm>
          <a:custGeom>
            <a:avLst/>
            <a:gdLst/>
            <a:ahLst/>
            <a:cxnLst/>
            <a:rect l="l" t="t" r="r" b="b"/>
            <a:pathLst>
              <a:path w="868680" h="169163">
                <a:moveTo>
                  <a:pt x="0" y="169163"/>
                </a:moveTo>
                <a:lnTo>
                  <a:pt x="868680" y="169163"/>
                </a:lnTo>
                <a:lnTo>
                  <a:pt x="86868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38904" y="4484243"/>
            <a:ext cx="786384" cy="146303"/>
          </a:xfrm>
          <a:custGeom>
            <a:avLst/>
            <a:gdLst/>
            <a:ahLst/>
            <a:cxnLst/>
            <a:rect l="l" t="t" r="r" b="b"/>
            <a:pathLst>
              <a:path w="786384" h="146303">
                <a:moveTo>
                  <a:pt x="0" y="146303"/>
                </a:moveTo>
                <a:lnTo>
                  <a:pt x="786384" y="146303"/>
                </a:lnTo>
                <a:lnTo>
                  <a:pt x="78638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27883" y="4481194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7757" y="4481194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49039" y="4659503"/>
            <a:ext cx="42671" cy="134111"/>
          </a:xfrm>
          <a:custGeom>
            <a:avLst/>
            <a:gdLst/>
            <a:ahLst/>
            <a:cxnLst/>
            <a:rect l="l" t="t" r="r" b="b"/>
            <a:pathLst>
              <a:path w="42671" h="134111">
                <a:moveTo>
                  <a:pt x="0" y="134111"/>
                </a:moveTo>
                <a:lnTo>
                  <a:pt x="42671" y="134111"/>
                </a:lnTo>
                <a:lnTo>
                  <a:pt x="42671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27883" y="4659503"/>
            <a:ext cx="41148" cy="134111"/>
          </a:xfrm>
          <a:custGeom>
            <a:avLst/>
            <a:gdLst/>
            <a:ahLst/>
            <a:cxnLst/>
            <a:rect l="l" t="t" r="r" b="b"/>
            <a:pathLst>
              <a:path w="41148" h="134111">
                <a:moveTo>
                  <a:pt x="0" y="134111"/>
                </a:moveTo>
                <a:lnTo>
                  <a:pt x="41148" y="134111"/>
                </a:lnTo>
                <a:lnTo>
                  <a:pt x="41148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9031" y="4659502"/>
            <a:ext cx="680008" cy="134112"/>
          </a:xfrm>
          <a:custGeom>
            <a:avLst/>
            <a:gdLst/>
            <a:ahLst/>
            <a:cxnLst/>
            <a:rect l="l" t="t" r="r" b="b"/>
            <a:pathLst>
              <a:path w="680008" h="134112">
                <a:moveTo>
                  <a:pt x="0" y="134112"/>
                </a:moveTo>
                <a:lnTo>
                  <a:pt x="680008" y="134112"/>
                </a:lnTo>
                <a:lnTo>
                  <a:pt x="68000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97757" y="4659502"/>
            <a:ext cx="868680" cy="134112"/>
          </a:xfrm>
          <a:custGeom>
            <a:avLst/>
            <a:gdLst/>
            <a:ahLst/>
            <a:cxnLst/>
            <a:rect l="l" t="t" r="r" b="b"/>
            <a:pathLst>
              <a:path w="868680" h="134112">
                <a:moveTo>
                  <a:pt x="0" y="134112"/>
                </a:moveTo>
                <a:lnTo>
                  <a:pt x="868680" y="134112"/>
                </a:lnTo>
                <a:lnTo>
                  <a:pt x="868680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38904" y="4659502"/>
            <a:ext cx="786384" cy="115824"/>
          </a:xfrm>
          <a:custGeom>
            <a:avLst/>
            <a:gdLst/>
            <a:ahLst/>
            <a:cxnLst/>
            <a:rect l="l" t="t" r="r" b="b"/>
            <a:pathLst>
              <a:path w="786384" h="115824">
                <a:moveTo>
                  <a:pt x="0" y="115824"/>
                </a:moveTo>
                <a:lnTo>
                  <a:pt x="786384" y="115824"/>
                </a:lnTo>
                <a:lnTo>
                  <a:pt x="78638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27883" y="4656454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7757" y="4656454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27883" y="4799710"/>
            <a:ext cx="763828" cy="251460"/>
          </a:xfrm>
          <a:custGeom>
            <a:avLst/>
            <a:gdLst/>
            <a:ahLst/>
            <a:cxnLst/>
            <a:rect l="l" t="t" r="r" b="b"/>
            <a:pathLst>
              <a:path w="763828" h="251460">
                <a:moveTo>
                  <a:pt x="0" y="251460"/>
                </a:moveTo>
                <a:lnTo>
                  <a:pt x="763828" y="251460"/>
                </a:lnTo>
                <a:lnTo>
                  <a:pt x="763828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69031" y="4799710"/>
            <a:ext cx="680008" cy="134112"/>
          </a:xfrm>
          <a:custGeom>
            <a:avLst/>
            <a:gdLst/>
            <a:ahLst/>
            <a:cxnLst/>
            <a:rect l="l" t="t" r="r" b="b"/>
            <a:pathLst>
              <a:path w="680008" h="134112">
                <a:moveTo>
                  <a:pt x="0" y="134112"/>
                </a:moveTo>
                <a:lnTo>
                  <a:pt x="680008" y="134112"/>
                </a:lnTo>
                <a:lnTo>
                  <a:pt x="68000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97757" y="4799710"/>
            <a:ext cx="868680" cy="251460"/>
          </a:xfrm>
          <a:custGeom>
            <a:avLst/>
            <a:gdLst/>
            <a:ahLst/>
            <a:cxnLst/>
            <a:rect l="l" t="t" r="r" b="b"/>
            <a:pathLst>
              <a:path w="868680" h="251460">
                <a:moveTo>
                  <a:pt x="0" y="251460"/>
                </a:moveTo>
                <a:lnTo>
                  <a:pt x="868680" y="251460"/>
                </a:lnTo>
                <a:lnTo>
                  <a:pt x="86868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38904" y="4799710"/>
            <a:ext cx="786384" cy="134112"/>
          </a:xfrm>
          <a:custGeom>
            <a:avLst/>
            <a:gdLst/>
            <a:ahLst/>
            <a:cxnLst/>
            <a:rect l="l" t="t" r="r" b="b"/>
            <a:pathLst>
              <a:path w="786384" h="134112">
                <a:moveTo>
                  <a:pt x="0" y="134112"/>
                </a:moveTo>
                <a:lnTo>
                  <a:pt x="786384" y="134112"/>
                </a:lnTo>
                <a:lnTo>
                  <a:pt x="78638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38904" y="4933822"/>
            <a:ext cx="786384" cy="117348"/>
          </a:xfrm>
          <a:custGeom>
            <a:avLst/>
            <a:gdLst/>
            <a:ahLst/>
            <a:cxnLst/>
            <a:rect l="l" t="t" r="r" b="b"/>
            <a:pathLst>
              <a:path w="786384" h="117348">
                <a:moveTo>
                  <a:pt x="0" y="117348"/>
                </a:moveTo>
                <a:lnTo>
                  <a:pt x="786384" y="117348"/>
                </a:lnTo>
                <a:lnTo>
                  <a:pt x="786384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27883" y="4796662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7757" y="4796662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27883" y="5057266"/>
            <a:ext cx="763828" cy="251460"/>
          </a:xfrm>
          <a:custGeom>
            <a:avLst/>
            <a:gdLst/>
            <a:ahLst/>
            <a:cxnLst/>
            <a:rect l="l" t="t" r="r" b="b"/>
            <a:pathLst>
              <a:path w="763828" h="251460">
                <a:moveTo>
                  <a:pt x="0" y="251460"/>
                </a:moveTo>
                <a:lnTo>
                  <a:pt x="763828" y="251460"/>
                </a:lnTo>
                <a:lnTo>
                  <a:pt x="763828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69031" y="5057267"/>
            <a:ext cx="680008" cy="134112"/>
          </a:xfrm>
          <a:custGeom>
            <a:avLst/>
            <a:gdLst/>
            <a:ahLst/>
            <a:cxnLst/>
            <a:rect l="l" t="t" r="r" b="b"/>
            <a:pathLst>
              <a:path w="680008" h="134112">
                <a:moveTo>
                  <a:pt x="0" y="134112"/>
                </a:moveTo>
                <a:lnTo>
                  <a:pt x="680008" y="134112"/>
                </a:lnTo>
                <a:lnTo>
                  <a:pt x="68000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97757" y="5057266"/>
            <a:ext cx="868680" cy="251460"/>
          </a:xfrm>
          <a:custGeom>
            <a:avLst/>
            <a:gdLst/>
            <a:ahLst/>
            <a:cxnLst/>
            <a:rect l="l" t="t" r="r" b="b"/>
            <a:pathLst>
              <a:path w="868680" h="251460">
                <a:moveTo>
                  <a:pt x="0" y="251460"/>
                </a:moveTo>
                <a:lnTo>
                  <a:pt x="868680" y="251460"/>
                </a:lnTo>
                <a:lnTo>
                  <a:pt x="86868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38904" y="5057267"/>
            <a:ext cx="786384" cy="134112"/>
          </a:xfrm>
          <a:custGeom>
            <a:avLst/>
            <a:gdLst/>
            <a:ahLst/>
            <a:cxnLst/>
            <a:rect l="l" t="t" r="r" b="b"/>
            <a:pathLst>
              <a:path w="786384" h="134112">
                <a:moveTo>
                  <a:pt x="0" y="134112"/>
                </a:moveTo>
                <a:lnTo>
                  <a:pt x="786384" y="134112"/>
                </a:lnTo>
                <a:lnTo>
                  <a:pt x="78638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38904" y="5191378"/>
            <a:ext cx="786384" cy="117348"/>
          </a:xfrm>
          <a:custGeom>
            <a:avLst/>
            <a:gdLst/>
            <a:ahLst/>
            <a:cxnLst/>
            <a:rect l="l" t="t" r="r" b="b"/>
            <a:pathLst>
              <a:path w="786384" h="117348">
                <a:moveTo>
                  <a:pt x="0" y="117348"/>
                </a:moveTo>
                <a:lnTo>
                  <a:pt x="786384" y="117348"/>
                </a:lnTo>
                <a:lnTo>
                  <a:pt x="786384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27883" y="5054218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7757" y="5054218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27883" y="5314772"/>
            <a:ext cx="763828" cy="273100"/>
          </a:xfrm>
          <a:custGeom>
            <a:avLst/>
            <a:gdLst/>
            <a:ahLst/>
            <a:cxnLst/>
            <a:rect l="l" t="t" r="r" b="b"/>
            <a:pathLst>
              <a:path w="763828" h="273100">
                <a:moveTo>
                  <a:pt x="0" y="273100"/>
                </a:moveTo>
                <a:lnTo>
                  <a:pt x="763828" y="273100"/>
                </a:lnTo>
                <a:lnTo>
                  <a:pt x="763828" y="0"/>
                </a:lnTo>
                <a:lnTo>
                  <a:pt x="0" y="0"/>
                </a:lnTo>
                <a:lnTo>
                  <a:pt x="0" y="27310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69031" y="5314822"/>
            <a:ext cx="680008" cy="134112"/>
          </a:xfrm>
          <a:custGeom>
            <a:avLst/>
            <a:gdLst/>
            <a:ahLst/>
            <a:cxnLst/>
            <a:rect l="l" t="t" r="r" b="b"/>
            <a:pathLst>
              <a:path w="680008" h="134112">
                <a:moveTo>
                  <a:pt x="0" y="134112"/>
                </a:moveTo>
                <a:lnTo>
                  <a:pt x="680008" y="134112"/>
                </a:lnTo>
                <a:lnTo>
                  <a:pt x="680008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97757" y="5314772"/>
            <a:ext cx="868680" cy="273100"/>
          </a:xfrm>
          <a:custGeom>
            <a:avLst/>
            <a:gdLst/>
            <a:ahLst/>
            <a:cxnLst/>
            <a:rect l="l" t="t" r="r" b="b"/>
            <a:pathLst>
              <a:path w="868680" h="273100">
                <a:moveTo>
                  <a:pt x="0" y="273100"/>
                </a:moveTo>
                <a:lnTo>
                  <a:pt x="868680" y="273100"/>
                </a:lnTo>
                <a:lnTo>
                  <a:pt x="868680" y="0"/>
                </a:lnTo>
                <a:lnTo>
                  <a:pt x="0" y="0"/>
                </a:lnTo>
                <a:lnTo>
                  <a:pt x="0" y="273100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38904" y="5314822"/>
            <a:ext cx="786384" cy="134112"/>
          </a:xfrm>
          <a:custGeom>
            <a:avLst/>
            <a:gdLst/>
            <a:ahLst/>
            <a:cxnLst/>
            <a:rect l="l" t="t" r="r" b="b"/>
            <a:pathLst>
              <a:path w="786384" h="134112">
                <a:moveTo>
                  <a:pt x="0" y="134112"/>
                </a:moveTo>
                <a:lnTo>
                  <a:pt x="786384" y="134112"/>
                </a:lnTo>
                <a:lnTo>
                  <a:pt x="78638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38904" y="5448884"/>
            <a:ext cx="786384" cy="117652"/>
          </a:xfrm>
          <a:custGeom>
            <a:avLst/>
            <a:gdLst/>
            <a:ahLst/>
            <a:cxnLst/>
            <a:rect l="l" t="t" r="r" b="b"/>
            <a:pathLst>
              <a:path w="786384" h="117652">
                <a:moveTo>
                  <a:pt x="0" y="117652"/>
                </a:moveTo>
                <a:lnTo>
                  <a:pt x="786384" y="117652"/>
                </a:lnTo>
                <a:lnTo>
                  <a:pt x="786384" y="0"/>
                </a:lnTo>
                <a:lnTo>
                  <a:pt x="0" y="0"/>
                </a:lnTo>
                <a:lnTo>
                  <a:pt x="0" y="117652"/>
                </a:lnTo>
                <a:close/>
              </a:path>
            </a:pathLst>
          </a:custGeom>
          <a:solidFill>
            <a:srgbClr val="CC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27883" y="5311774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97757" y="5311774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24835" y="4478146"/>
            <a:ext cx="0" cy="1115822"/>
          </a:xfrm>
          <a:custGeom>
            <a:avLst/>
            <a:gdLst/>
            <a:ahLst/>
            <a:cxnLst/>
            <a:rect l="l" t="t" r="r" b="b"/>
            <a:pathLst>
              <a:path h="1115822">
                <a:moveTo>
                  <a:pt x="0" y="0"/>
                </a:moveTo>
                <a:lnTo>
                  <a:pt x="0" y="111582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27883" y="5590920"/>
            <a:ext cx="763828" cy="0"/>
          </a:xfrm>
          <a:custGeom>
            <a:avLst/>
            <a:gdLst/>
            <a:ahLst/>
            <a:cxnLst/>
            <a:rect l="l" t="t" r="r" b="b"/>
            <a:pathLst>
              <a:path w="763828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94709" y="4478146"/>
            <a:ext cx="0" cy="1115822"/>
          </a:xfrm>
          <a:custGeom>
            <a:avLst/>
            <a:gdLst/>
            <a:ahLst/>
            <a:cxnLst/>
            <a:rect l="l" t="t" r="r" b="b"/>
            <a:pathLst>
              <a:path h="1115822">
                <a:moveTo>
                  <a:pt x="0" y="0"/>
                </a:moveTo>
                <a:lnTo>
                  <a:pt x="0" y="111582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97757" y="5590920"/>
            <a:ext cx="868680" cy="0"/>
          </a:xfrm>
          <a:custGeom>
            <a:avLst/>
            <a:gdLst/>
            <a:ahLst/>
            <a:cxnLst/>
            <a:rect l="l" t="t" r="r" b="b"/>
            <a:pathLst>
              <a:path w="868680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69484" y="4478147"/>
            <a:ext cx="0" cy="1115821"/>
          </a:xfrm>
          <a:custGeom>
            <a:avLst/>
            <a:gdLst/>
            <a:ahLst/>
            <a:cxnLst/>
            <a:rect l="l" t="t" r="r" b="b"/>
            <a:pathLst>
              <a:path h="1115821">
                <a:moveTo>
                  <a:pt x="0" y="0"/>
                </a:moveTo>
                <a:lnTo>
                  <a:pt x="0" y="111582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15364" y="905559"/>
            <a:ext cx="1585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3914" y="905559"/>
            <a:ext cx="117022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4" dirty="0" smtClean="0"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latin typeface="Times New Roman"/>
                <a:cs typeface="Times New Roman"/>
              </a:rPr>
              <a:t>lation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Lo</a:t>
            </a:r>
            <a:r>
              <a:rPr sz="1200" b="1" spc="-9" dirty="0" smtClean="0">
                <a:latin typeface="Times New Roman"/>
                <a:cs typeface="Times New Roman"/>
              </a:rPr>
              <a:t>o</a:t>
            </a:r>
            <a:r>
              <a:rPr sz="1200" b="1" spc="0" dirty="0" smtClean="0">
                <a:latin typeface="Times New Roman"/>
                <a:cs typeface="Times New Roman"/>
              </a:rPr>
              <a:t>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3914" y="1239569"/>
            <a:ext cx="462193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An ino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ulation 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oop is used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nsf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b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ria</a:t>
            </a:r>
            <a:r>
              <a:rPr sz="1200" spc="-4" dirty="0" smtClean="0">
                <a:latin typeface="Times New Roman"/>
                <a:cs typeface="Times New Roman"/>
              </a:rPr>
              <a:t> f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robiologi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cultur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52115" y="2280639"/>
            <a:ext cx="212954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h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t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tp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: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/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/e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n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.wik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p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e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d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a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.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r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g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/w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k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/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n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900" i="1" u="sng" spc="-1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c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u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l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a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t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i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n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_</a:t>
            </a:r>
            <a:r>
              <a:rPr sz="900" i="1" u="sng" spc="-9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l</a:t>
            </a:r>
            <a:r>
              <a:rPr sz="900" i="1" u="sng" spc="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900" i="1" u="sng" spc="-4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o</a:t>
            </a:r>
            <a:r>
              <a:rPr sz="900" i="1" u="sng" spc="0" dirty="0" smtClean="0">
                <a:solidFill>
                  <a:srgbClr val="0000FF"/>
                </a:solidFill>
                <a:latin typeface="Times New Roman"/>
                <a:cs typeface="Times New Roman"/>
                <a:hlinkClick r:id="rId6"/>
              </a:rPr>
              <a:t>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5364" y="2446577"/>
            <a:ext cx="1488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43914" y="2446577"/>
            <a:ext cx="56321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Pi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te</a:t>
            </a:r>
            <a:r>
              <a:rPr sz="1200" b="1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3914" y="2778809"/>
            <a:ext cx="5345148" cy="1231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966" algn="just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7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two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dif</a:t>
            </a:r>
            <a:r>
              <a:rPr sz="1200" spc="4" dirty="0" smtClean="0">
                <a:latin typeface="Times New Roman"/>
                <a:cs typeface="Times New Roman"/>
              </a:rPr>
              <a:t>f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 </a:t>
            </a:r>
            <a:r>
              <a:rPr sz="1200" b="1" spc="-4" dirty="0" smtClean="0">
                <a:latin typeface="Times New Roman"/>
                <a:cs typeface="Times New Roman"/>
              </a:rPr>
              <a:t>M</a:t>
            </a:r>
            <a:r>
              <a:rPr sz="1200" b="1" spc="14" dirty="0" smtClean="0">
                <a:latin typeface="Times New Roman"/>
                <a:cs typeface="Times New Roman"/>
              </a:rPr>
              <a:t>i</a:t>
            </a:r>
            <a:r>
              <a:rPr sz="1200" b="1" spc="-4" dirty="0" smtClean="0">
                <a:latin typeface="Times New Roman"/>
                <a:cs typeface="Times New Roman"/>
              </a:rPr>
              <a:t>cr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4" dirty="0" smtClean="0">
                <a:latin typeface="Times New Roman"/>
                <a:cs typeface="Times New Roman"/>
              </a:rPr>
              <a:t>es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sing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-c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85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ich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l,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0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whi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quip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both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ted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34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pis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4" dirty="0" smtClean="0">
                <a:latin typeface="Times New Roman"/>
                <a:cs typeface="Times New Roman"/>
              </a:rPr>
              <a:t>-a</a:t>
            </a:r>
            <a:r>
              <a:rPr sz="1200" spc="0" dirty="0" smtClean="0">
                <a:latin typeface="Times New Roman"/>
                <a:cs typeface="Times New Roman"/>
              </a:rPr>
              <a:t>ir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ment.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  pipettes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q</a:t>
            </a:r>
            <a:r>
              <a:rPr sz="1200" spc="0" dirty="0" smtClean="0">
                <a:latin typeface="Times New Roman"/>
                <a:cs typeface="Times New Roman"/>
              </a:rPr>
              <a:t>uir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dispos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  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ps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ome  in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7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with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fluid.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fo</a:t>
            </a:r>
            <a:r>
              <a:rPr sz="1200" spc="4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 st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rdi</a:t>
            </a:r>
            <a:r>
              <a:rPr sz="1200" spc="4" dirty="0" smtClean="0">
                <a:latin typeface="Times New Roman"/>
                <a:cs typeface="Times New Roman"/>
              </a:rPr>
              <a:t>z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sing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-c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pipettes,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277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ial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ble,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sur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volu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tw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0.1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µ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1000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µ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(1</a:t>
            </a:r>
            <a:r>
              <a:rPr sz="1200" spc="-1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l)</a:t>
            </a:r>
            <a:r>
              <a:rPr sz="1200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endParaRPr sz="1200">
              <a:latin typeface="Times New Roman"/>
              <a:cs typeface="Times New Roman"/>
            </a:endParaRPr>
          </a:p>
          <a:p>
            <a:pPr marL="12700" marR="5144996" algn="just">
              <a:lnSpc>
                <a:spcPct val="95825"/>
              </a:lnSpc>
              <a:spcBef>
                <a:spcPts val="29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-4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11323" y="4170114"/>
            <a:ext cx="261070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spc="-4" dirty="0" smtClean="0">
                <a:latin typeface="Times New Roman"/>
                <a:cs typeface="Times New Roman"/>
              </a:rPr>
              <a:t>T</a:t>
            </a:r>
            <a:r>
              <a:rPr sz="1000" b="1" spc="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ble</a:t>
            </a:r>
            <a:r>
              <a:rPr sz="1000" b="1" spc="-24" dirty="0" smtClean="0">
                <a:latin typeface="Times New Roman"/>
                <a:cs typeface="Times New Roman"/>
              </a:rPr>
              <a:t> </a:t>
            </a:r>
            <a:r>
              <a:rPr sz="1000" b="1" spc="4" dirty="0" smtClean="0">
                <a:latin typeface="Times New Roman"/>
                <a:cs typeface="Times New Roman"/>
              </a:rPr>
              <a:t>1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r>
              <a:rPr sz="1000" b="1" spc="-3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F</a:t>
            </a:r>
            <a:r>
              <a:rPr sz="1000" b="1" spc="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ur</a:t>
            </a:r>
            <a:r>
              <a:rPr sz="1000" b="1" spc="-20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dif</a:t>
            </a:r>
            <a:r>
              <a:rPr sz="1000" b="1" spc="4" dirty="0" smtClean="0">
                <a:latin typeface="Times New Roman"/>
                <a:cs typeface="Times New Roman"/>
              </a:rPr>
              <a:t>f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ent</a:t>
            </a:r>
            <a:r>
              <a:rPr sz="1000" b="1" spc="-32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Si</a:t>
            </a:r>
            <a:r>
              <a:rPr sz="1000" b="1" spc="-4" dirty="0" smtClean="0">
                <a:latin typeface="Times New Roman"/>
                <a:cs typeface="Times New Roman"/>
              </a:rPr>
              <a:t>n</a:t>
            </a:r>
            <a:r>
              <a:rPr sz="1000" b="1" spc="4" dirty="0" smtClean="0">
                <a:latin typeface="Times New Roman"/>
                <a:cs typeface="Times New Roman"/>
              </a:rPr>
              <a:t>g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1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-</a:t>
            </a:r>
            <a:r>
              <a:rPr sz="1000" b="1" spc="-2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ch</a:t>
            </a:r>
            <a:r>
              <a:rPr sz="1000" b="1" spc="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-4" dirty="0" smtClean="0">
                <a:latin typeface="Times New Roman"/>
                <a:cs typeface="Times New Roman"/>
              </a:rPr>
              <a:t>n</a:t>
            </a:r>
            <a:r>
              <a:rPr sz="1000" b="1" spc="0" dirty="0" smtClean="0">
                <a:latin typeface="Times New Roman"/>
                <a:cs typeface="Times New Roman"/>
              </a:rPr>
              <a:t>el</a:t>
            </a:r>
            <a:r>
              <a:rPr sz="1000" b="1" spc="-33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pi</a:t>
            </a:r>
            <a:r>
              <a:rPr sz="1000" b="1" spc="-4" dirty="0" smtClean="0">
                <a:latin typeface="Times New Roman"/>
                <a:cs typeface="Times New Roman"/>
              </a:rPr>
              <a:t>p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4" dirty="0" smtClean="0">
                <a:latin typeface="Times New Roman"/>
                <a:cs typeface="Times New Roman"/>
              </a:rPr>
              <a:t>tt</a:t>
            </a:r>
            <a:r>
              <a:rPr sz="1000" b="1" spc="0" dirty="0" smtClean="0">
                <a:latin typeface="Times New Roman"/>
                <a:cs typeface="Times New Roman"/>
              </a:rPr>
              <a:t>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3914" y="5876212"/>
            <a:ext cx="5349900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104" dirty="0" smtClean="0">
                <a:latin typeface="Times New Roman"/>
                <a:cs typeface="Times New Roman"/>
              </a:rPr>
              <a:t> </a:t>
            </a:r>
            <a:r>
              <a:rPr sz="1200" b="1" spc="-14" dirty="0" smtClean="0"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nu</a:t>
            </a:r>
            <a:r>
              <a:rPr sz="1200" b="1" spc="0" dirty="0" smtClean="0">
                <a:latin typeface="Times New Roman"/>
                <a:cs typeface="Times New Roman"/>
              </a:rPr>
              <a:t>al</a:t>
            </a:r>
            <a:r>
              <a:rPr sz="1200" b="1" spc="94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te</a:t>
            </a:r>
            <a:r>
              <a:rPr sz="1200" b="1" spc="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,</a:t>
            </a:r>
            <a:r>
              <a:rPr sz="1200" b="1" spc="10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djus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squ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bulb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tox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rous liqu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3914" y="6424852"/>
            <a:ext cx="5351729" cy="388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ai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-4" dirty="0" smtClean="0"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4" dirty="0" smtClean="0"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latin typeface="Times New Roman"/>
                <a:cs typeface="Times New Roman"/>
              </a:rPr>
              <a:t>t </a:t>
            </a:r>
            <a:r>
              <a:rPr sz="1200" b="1" spc="29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p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latin typeface="Times New Roman"/>
                <a:cs typeface="Times New Roman"/>
              </a:rPr>
              <a:t>te</a:t>
            </a:r>
            <a:r>
              <a:rPr sz="1200" b="1" spc="0" dirty="0" smtClean="0">
                <a:latin typeface="Times New Roman"/>
                <a:cs typeface="Times New Roman"/>
              </a:rPr>
              <a:t>s </a:t>
            </a:r>
            <a:r>
              <a:rPr sz="1200" b="1" spc="4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lp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pull 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volu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pipette 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08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quoted out if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pulled volume is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more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than n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3618" y="8799401"/>
            <a:ext cx="40201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b="1" spc="-4" dirty="0" smtClean="0">
                <a:latin typeface="Times New Roman"/>
                <a:cs typeface="Times New Roman"/>
              </a:rPr>
              <a:t>!!</a:t>
            </a:r>
            <a:r>
              <a:rPr sz="2600" b="1" spc="0" dirty="0" smtClean="0">
                <a:latin typeface="Times New Roman"/>
                <a:cs typeface="Times New Roman"/>
              </a:rPr>
              <a:t>! </a:t>
            </a:r>
            <a:r>
              <a:rPr sz="1400" b="1" spc="-4" dirty="0" smtClean="0">
                <a:latin typeface="Times New Roman"/>
                <a:cs typeface="Times New Roman"/>
              </a:rPr>
              <a:t>P</a:t>
            </a:r>
            <a:r>
              <a:rPr sz="1400" b="1" spc="4" dirty="0" smtClean="0">
                <a:latin typeface="Times New Roman"/>
                <a:cs typeface="Times New Roman"/>
              </a:rPr>
              <a:t>l</a:t>
            </a:r>
            <a:r>
              <a:rPr sz="1400" b="1" spc="0" dirty="0" smtClean="0">
                <a:latin typeface="Times New Roman"/>
                <a:cs typeface="Times New Roman"/>
              </a:rPr>
              <a:t>e</a:t>
            </a:r>
            <a:r>
              <a:rPr sz="1400" b="1" spc="4" dirty="0" smtClean="0">
                <a:latin typeface="Times New Roman"/>
                <a:cs typeface="Times New Roman"/>
              </a:rPr>
              <a:t>as</a:t>
            </a:r>
            <a:r>
              <a:rPr sz="1400" b="1" spc="0" dirty="0" smtClean="0">
                <a:latin typeface="Times New Roman"/>
                <a:cs typeface="Times New Roman"/>
              </a:rPr>
              <a:t>e </a:t>
            </a:r>
            <a:r>
              <a:rPr sz="1400" b="1" spc="-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o</a:t>
            </a:r>
            <a:r>
              <a:rPr sz="1400" b="1" spc="9" dirty="0" smtClean="0">
                <a:latin typeface="Times New Roman"/>
                <a:cs typeface="Times New Roman"/>
              </a:rPr>
              <a:t> </a:t>
            </a:r>
            <a:r>
              <a:rPr sz="1400" b="1" spc="-14" dirty="0" smtClean="0">
                <a:latin typeface="Times New Roman"/>
                <a:cs typeface="Times New Roman"/>
              </a:rPr>
              <a:t>n</a:t>
            </a:r>
            <a:r>
              <a:rPr sz="1400" b="1" spc="4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t </a:t>
            </a:r>
            <a:r>
              <a:rPr sz="1400" b="1" spc="-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r</a:t>
            </a:r>
            <a:r>
              <a:rPr sz="1400" b="1" spc="4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p </a:t>
            </a:r>
            <a:r>
              <a:rPr sz="1400" b="1" spc="-14" dirty="0" smtClean="0">
                <a:latin typeface="Times New Roman"/>
                <a:cs typeface="Times New Roman"/>
              </a:rPr>
              <a:t>p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latin typeface="Times New Roman"/>
                <a:cs typeface="Times New Roman"/>
              </a:rPr>
              <a:t>pett</a:t>
            </a:r>
            <a:r>
              <a:rPr sz="1400" b="1" spc="-9" dirty="0" smtClean="0">
                <a:latin typeface="Times New Roman"/>
                <a:cs typeface="Times New Roman"/>
              </a:rPr>
              <a:t>e</a:t>
            </a:r>
            <a:r>
              <a:rPr sz="1400" b="1" spc="0" dirty="0" smtClean="0">
                <a:latin typeface="Times New Roman"/>
                <a:cs typeface="Times New Roman"/>
              </a:rPr>
              <a:t>s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-9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n the</a:t>
            </a:r>
            <a:r>
              <a:rPr sz="1400" b="1" spc="-4" dirty="0" smtClean="0">
                <a:latin typeface="Times New Roman"/>
                <a:cs typeface="Times New Roman"/>
              </a:rPr>
              <a:t> g</a:t>
            </a:r>
            <a:r>
              <a:rPr sz="1400" b="1" spc="0" dirty="0" smtClean="0">
                <a:latin typeface="Times New Roman"/>
                <a:cs typeface="Times New Roman"/>
              </a:rPr>
              <a:t>r</a:t>
            </a:r>
            <a:r>
              <a:rPr sz="1400" b="1" spc="4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und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latin typeface="Times New Roman"/>
                <a:cs typeface="Times New Roman"/>
              </a:rPr>
              <a:t>!!!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4835" y="4484243"/>
            <a:ext cx="769874" cy="172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</a:pPr>
            <a:r>
              <a:rPr sz="1000" b="1" spc="0" dirty="0" smtClean="0">
                <a:latin typeface="Times New Roman"/>
                <a:cs typeface="Times New Roman"/>
              </a:rPr>
              <a:t>Pipet</a:t>
            </a:r>
            <a:r>
              <a:rPr sz="1000" b="1" spc="4" dirty="0" smtClean="0">
                <a:latin typeface="Times New Roman"/>
                <a:cs typeface="Times New Roman"/>
              </a:rPr>
              <a:t>t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-24" dirty="0" smtClean="0">
                <a:latin typeface="Times New Roman"/>
                <a:cs typeface="Times New Roman"/>
              </a:rPr>
              <a:t> </a:t>
            </a:r>
            <a:r>
              <a:rPr sz="1000" b="1" spc="4" dirty="0" smtClean="0">
                <a:latin typeface="Times New Roman"/>
                <a:cs typeface="Times New Roman"/>
              </a:rPr>
              <a:t>ty</a:t>
            </a:r>
            <a:r>
              <a:rPr sz="1000" b="1" spc="0" dirty="0" smtClean="0">
                <a:latin typeface="Times New Roman"/>
                <a:cs typeface="Times New Roman"/>
              </a:rPr>
              <a:t>pe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4709" y="4484243"/>
            <a:ext cx="874775" cy="172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ts val="1140"/>
              </a:lnSpc>
              <a:spcBef>
                <a:spcPts val="57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V</a:t>
            </a:r>
            <a:r>
              <a:rPr sz="1000" b="1" spc="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9" dirty="0" smtClean="0">
                <a:latin typeface="Times New Roman"/>
                <a:cs typeface="Times New Roman"/>
              </a:rPr>
              <a:t>u</a:t>
            </a:r>
            <a:r>
              <a:rPr sz="1000" b="1" spc="-14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es</a:t>
            </a:r>
            <a:r>
              <a:rPr sz="1000" b="1" spc="-37" dirty="0" smtClean="0">
                <a:latin typeface="Times New Roman"/>
                <a:cs typeface="Times New Roman"/>
              </a:rPr>
              <a:t> </a:t>
            </a:r>
            <a:r>
              <a:rPr sz="1000" b="1" spc="4" dirty="0" smtClean="0">
                <a:latin typeface="Times New Roman"/>
                <a:cs typeface="Times New Roman"/>
              </a:rPr>
              <a:t>(</a:t>
            </a:r>
            <a:r>
              <a:rPr sz="1000" b="1" spc="9" dirty="0" smtClean="0">
                <a:latin typeface="Times New Roman"/>
                <a:cs typeface="Times New Roman"/>
              </a:rPr>
              <a:t>μ</a:t>
            </a:r>
            <a:r>
              <a:rPr sz="1000" b="1" spc="-4" dirty="0" smtClean="0">
                <a:latin typeface="Times New Roman"/>
                <a:cs typeface="Times New Roman"/>
              </a:rPr>
              <a:t>L</a:t>
            </a:r>
            <a:r>
              <a:rPr sz="1000" b="1" spc="0" dirty="0" smtClean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4835" y="4656455"/>
            <a:ext cx="769874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-4" dirty="0" smtClean="0">
                <a:latin typeface="Times New Roman"/>
                <a:cs typeface="Times New Roman"/>
              </a:rPr>
              <a:t>P</a:t>
            </a:r>
            <a:r>
              <a:rPr sz="800" spc="4" dirty="0" smtClean="0">
                <a:latin typeface="Times New Roman"/>
                <a:cs typeface="Times New Roman"/>
              </a:rPr>
              <a:t>1</a:t>
            </a:r>
            <a:r>
              <a:rPr sz="800" spc="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4709" y="4656455"/>
            <a:ext cx="874775" cy="140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ts val="915"/>
              </a:lnSpc>
              <a:spcBef>
                <a:spcPts val="45"/>
              </a:spcBef>
            </a:pPr>
            <a:r>
              <a:rPr sz="800" spc="4" dirty="0" smtClean="0">
                <a:latin typeface="Times New Roman"/>
                <a:cs typeface="Times New Roman"/>
              </a:rPr>
              <a:t>0</a:t>
            </a:r>
            <a:r>
              <a:rPr sz="800" spc="-9" dirty="0" smtClean="0">
                <a:latin typeface="Times New Roman"/>
                <a:cs typeface="Times New Roman"/>
              </a:rPr>
              <a:t>.</a:t>
            </a:r>
            <a:r>
              <a:rPr sz="800" spc="0" dirty="0" smtClean="0">
                <a:latin typeface="Times New Roman"/>
                <a:cs typeface="Times New Roman"/>
              </a:rPr>
              <a:t>5 – </a:t>
            </a:r>
            <a:r>
              <a:rPr sz="800" spc="4" dirty="0" smtClean="0"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4835" y="4796662"/>
            <a:ext cx="769874" cy="257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-4" dirty="0" smtClean="0">
                <a:latin typeface="Times New Roman"/>
                <a:cs typeface="Times New Roman"/>
              </a:rPr>
              <a:t>P</a:t>
            </a:r>
            <a:r>
              <a:rPr sz="800" spc="4" dirty="0" smtClean="0">
                <a:latin typeface="Times New Roman"/>
                <a:cs typeface="Times New Roman"/>
              </a:rPr>
              <a:t>2</a:t>
            </a:r>
            <a:r>
              <a:rPr sz="800" spc="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4709" y="4796662"/>
            <a:ext cx="874775" cy="257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0" dirty="0" smtClean="0">
                <a:latin typeface="Times New Roman"/>
                <a:cs typeface="Times New Roman"/>
              </a:rPr>
              <a:t>2 – </a:t>
            </a:r>
            <a:r>
              <a:rPr sz="800" spc="4" dirty="0" smtClean="0">
                <a:latin typeface="Times New Roman"/>
                <a:cs typeface="Times New Roman"/>
              </a:rPr>
              <a:t>20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4835" y="5054218"/>
            <a:ext cx="769874" cy="257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-4" dirty="0" smtClean="0">
                <a:latin typeface="Times New Roman"/>
                <a:cs typeface="Times New Roman"/>
              </a:rPr>
              <a:t>P</a:t>
            </a:r>
            <a:r>
              <a:rPr sz="800" spc="4" dirty="0" smtClean="0">
                <a:latin typeface="Times New Roman"/>
                <a:cs typeface="Times New Roman"/>
              </a:rPr>
              <a:t>2</a:t>
            </a:r>
            <a:r>
              <a:rPr sz="800" spc="-4" dirty="0" smtClean="0">
                <a:latin typeface="Times New Roman"/>
                <a:cs typeface="Times New Roman"/>
              </a:rPr>
              <a:t>0</a:t>
            </a:r>
            <a:r>
              <a:rPr sz="800" spc="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4709" y="5054218"/>
            <a:ext cx="874775" cy="257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4" dirty="0" smtClean="0">
                <a:latin typeface="Times New Roman"/>
                <a:cs typeface="Times New Roman"/>
              </a:rPr>
              <a:t>2</a:t>
            </a:r>
            <a:r>
              <a:rPr sz="800" spc="0" dirty="0" smtClean="0">
                <a:latin typeface="Times New Roman"/>
                <a:cs typeface="Times New Roman"/>
              </a:rPr>
              <a:t>0 – </a:t>
            </a:r>
            <a:r>
              <a:rPr sz="800" spc="-4" dirty="0" smtClean="0">
                <a:latin typeface="Times New Roman"/>
                <a:cs typeface="Times New Roman"/>
              </a:rPr>
              <a:t>200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4835" y="5311749"/>
            <a:ext cx="769874" cy="276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-4" dirty="0" smtClean="0">
                <a:latin typeface="Times New Roman"/>
                <a:cs typeface="Times New Roman"/>
              </a:rPr>
              <a:t>P</a:t>
            </a:r>
            <a:r>
              <a:rPr sz="800" spc="4" dirty="0" smtClean="0">
                <a:latin typeface="Times New Roman"/>
                <a:cs typeface="Times New Roman"/>
              </a:rPr>
              <a:t>1</a:t>
            </a:r>
            <a:r>
              <a:rPr sz="800" spc="-4" dirty="0" smtClean="0">
                <a:latin typeface="Times New Roman"/>
                <a:cs typeface="Times New Roman"/>
              </a:rPr>
              <a:t>00</a:t>
            </a:r>
            <a:r>
              <a:rPr sz="800" spc="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94709" y="5311749"/>
            <a:ext cx="874775" cy="276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5">
              <a:lnSpc>
                <a:spcPct val="95825"/>
              </a:lnSpc>
              <a:spcBef>
                <a:spcPts val="10"/>
              </a:spcBef>
            </a:pPr>
            <a:r>
              <a:rPr sz="800" spc="4" dirty="0" smtClean="0">
                <a:latin typeface="Times New Roman"/>
                <a:cs typeface="Times New Roman"/>
              </a:rPr>
              <a:t>2</a:t>
            </a:r>
            <a:r>
              <a:rPr sz="800" spc="-4" dirty="0" smtClean="0">
                <a:latin typeface="Times New Roman"/>
                <a:cs typeface="Times New Roman"/>
              </a:rPr>
              <a:t>0</a:t>
            </a:r>
            <a:r>
              <a:rPr sz="800" spc="0" dirty="0" smtClean="0">
                <a:latin typeface="Times New Roman"/>
                <a:cs typeface="Times New Roman"/>
              </a:rPr>
              <a:t>0 – </a:t>
            </a:r>
            <a:r>
              <a:rPr sz="800" spc="-4" dirty="0" smtClean="0">
                <a:latin typeface="Times New Roman"/>
                <a:cs typeface="Times New Roman"/>
              </a:rPr>
              <a:t>1</a:t>
            </a:r>
            <a:r>
              <a:rPr sz="800" spc="4" dirty="0" smtClean="0">
                <a:latin typeface="Times New Roman"/>
                <a:cs typeface="Times New Roman"/>
              </a:rPr>
              <a:t>0</a:t>
            </a:r>
            <a:r>
              <a:rPr sz="800" spc="-4" dirty="0" smtClean="0">
                <a:latin typeface="Times New Roman"/>
                <a:cs typeface="Times New Roman"/>
              </a:rPr>
              <a:t>0</a:t>
            </a:r>
            <a:r>
              <a:rPr sz="800" spc="0" dirty="0" smtClean="0">
                <a:latin typeface="Times New Roman"/>
                <a:cs typeface="Times New Roman"/>
              </a:rPr>
              <a:t>0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3351529" y="2205228"/>
            <a:ext cx="1311275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89629" y="4587239"/>
            <a:ext cx="1233804" cy="871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9026" y="6383400"/>
            <a:ext cx="1759585" cy="1035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15364" y="905559"/>
            <a:ext cx="1849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4" dirty="0" smtClean="0">
                <a:latin typeface="Times New Roman"/>
                <a:cs typeface="Times New Roman"/>
              </a:rPr>
              <a:t>u)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914" y="905559"/>
            <a:ext cx="174188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G</a:t>
            </a:r>
            <a:r>
              <a:rPr sz="1200" b="1" spc="4" dirty="0" smtClean="0"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latin typeface="Times New Roman"/>
                <a:cs typeface="Times New Roman"/>
              </a:rPr>
              <a:t>ass s</a:t>
            </a:r>
            <a:r>
              <a:rPr sz="1200" b="1" spc="4" dirty="0" smtClean="0"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latin typeface="Times New Roman"/>
                <a:cs typeface="Times New Roman"/>
              </a:rPr>
              <a:t>d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4" dirty="0" smtClean="0"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ov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sl</a:t>
            </a:r>
            <a:r>
              <a:rPr sz="1200" b="1" spc="4" dirty="0" smtClean="0">
                <a:latin typeface="Times New Roman"/>
                <a:cs typeface="Times New Roman"/>
              </a:rPr>
              <a:t>ip</a:t>
            </a:r>
            <a:r>
              <a:rPr sz="1200" b="1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3914" y="1239569"/>
            <a:ext cx="5351652" cy="810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Times New Roman"/>
                <a:cs typeface="Times New Roman"/>
              </a:rPr>
              <a:t>Gl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hold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</a:t>
            </a:r>
            <a:r>
              <a:rPr sz="1200" spc="-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log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tur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fo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1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10797">
              <a:lnSpc>
                <a:spcPts val="1379"/>
              </a:lnSpc>
              <a:spcBef>
                <a:spcPts val="208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ft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staining, f</a:t>
            </a:r>
            <a:r>
              <a:rPr sz="1200" spc="-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x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 und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mic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osc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Cov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slip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s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le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th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endParaRPr sz="1200">
              <a:latin typeface="Times New Roman"/>
              <a:cs typeface="Times New Roman"/>
            </a:endParaRPr>
          </a:p>
          <a:p>
            <a:pPr marL="12700" marR="10797">
              <a:lnSpc>
                <a:spcPts val="1379"/>
              </a:lnSpc>
              <a:spcBef>
                <a:spcPts val="27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than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glass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lw</a:t>
            </a:r>
            <a:r>
              <a:rPr sz="1200" spc="4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togeth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whi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lows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ted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9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moved 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rom the mi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ro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ope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nsp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sto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in sl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4" dirty="0" smtClean="0">
                <a:latin typeface="Times New Roman"/>
                <a:cs typeface="Times New Roman"/>
              </a:rPr>
              <a:t> ca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5364" y="3283634"/>
            <a:ext cx="17520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v)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3914" y="3283634"/>
            <a:ext cx="5353710" cy="599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latin typeface="Times New Roman"/>
                <a:cs typeface="Times New Roman"/>
              </a:rPr>
              <a:t>–E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lenm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y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:</a:t>
            </a:r>
            <a:r>
              <a:rPr sz="1200" b="1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lenm</a:t>
            </a:r>
            <a:r>
              <a:rPr sz="1200" spc="19" dirty="0" smtClean="0">
                <a:latin typeface="Times New Roman"/>
                <a:cs typeface="Times New Roman"/>
              </a:rPr>
              <a:t>e</a:t>
            </a:r>
            <a:r>
              <a:rPr sz="1200" spc="-9" dirty="0" smtClean="0">
                <a:latin typeface="Times New Roman"/>
                <a:cs typeface="Times New Roman"/>
              </a:rPr>
              <a:t>y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sks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xtr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2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</a:t>
            </a:r>
            <a:endParaRPr sz="1200">
              <a:latin typeface="Times New Roman"/>
              <a:cs typeface="Times New Roman"/>
            </a:endParaRPr>
          </a:p>
          <a:p>
            <a:pPr marL="12700" marR="11813">
              <a:lnSpc>
                <a:spcPts val="1670"/>
              </a:lnSpc>
              <a:spcBef>
                <a:spcPts val="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ing for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ntents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swirli</a:t>
            </a:r>
            <a:r>
              <a:rPr sz="1200" spc="14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the 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lask </a:t>
            </a:r>
            <a:r>
              <a:rPr sz="1200" spc="9" dirty="0" smtClean="0">
                <a:latin typeface="Times New Roman"/>
                <a:cs typeface="Times New Roman"/>
              </a:rPr>
              <a:t>b</a:t>
            </a:r>
            <a:r>
              <a:rPr sz="1200" spc="-4" dirty="0" smtClean="0">
                <a:latin typeface="Times New Roman"/>
                <a:cs typeface="Times New Roman"/>
              </a:rPr>
              <a:t>eca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its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bo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onic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bo</a:t>
            </a:r>
            <a:r>
              <a:rPr sz="1200" spc="2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19" dirty="0" smtClean="0">
                <a:latin typeface="Times New Roman"/>
                <a:cs typeface="Times New Roman"/>
              </a:rPr>
              <a:t>c</a:t>
            </a:r>
            <a:r>
              <a:rPr sz="1200" spc="-34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ndr</a:t>
            </a:r>
            <a:r>
              <a:rPr sz="1200" spc="9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 ne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4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914" y="4042586"/>
            <a:ext cx="5346293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-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latin typeface="Times New Roman"/>
                <a:cs typeface="Times New Roman"/>
              </a:rPr>
              <a:t>k</a:t>
            </a:r>
            <a:r>
              <a:rPr sz="1200" b="1" spc="-4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r</a:t>
            </a:r>
            <a:r>
              <a:rPr sz="1200" b="1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ontain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ing,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xing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quids;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9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in shap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with a </a:t>
            </a:r>
            <a:r>
              <a:rPr sz="1200" spc="-4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lat bot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914" y="5627800"/>
            <a:ext cx="5349722" cy="599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latin typeface="Times New Roman"/>
                <a:cs typeface="Times New Roman"/>
              </a:rPr>
              <a:t>Vol</a:t>
            </a:r>
            <a:r>
              <a:rPr sz="1200" b="1" spc="4" dirty="0" smtClean="0">
                <a:latin typeface="Times New Roman"/>
                <a:cs typeface="Times New Roman"/>
              </a:rPr>
              <a:t>u</a:t>
            </a:r>
            <a:r>
              <a:rPr sz="1200" b="1" spc="-4" dirty="0" smtClean="0">
                <a:latin typeface="Times New Roman"/>
                <a:cs typeface="Times New Roman"/>
              </a:rPr>
              <a:t>me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-9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ic</a:t>
            </a:r>
            <a:r>
              <a:rPr sz="1200" b="1" spc="285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latin typeface="Times New Roman"/>
                <a:cs typeface="Times New Roman"/>
              </a:rPr>
              <a:t>las</a:t>
            </a:r>
            <a:r>
              <a:rPr sz="1200" b="1" spc="4" dirty="0" smtClean="0">
                <a:latin typeface="Times New Roman"/>
                <a:cs typeface="Times New Roman"/>
              </a:rPr>
              <a:t>k</a:t>
            </a:r>
            <a:r>
              <a:rPr sz="1200" b="1" spc="0" dirty="0" smtClean="0">
                <a:latin typeface="Times New Roman"/>
                <a:cs typeface="Times New Roman"/>
              </a:rPr>
              <a:t>s</a:t>
            </a:r>
            <a:r>
              <a:rPr sz="1200" b="1" spc="28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made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gl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2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mat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ls,</a:t>
            </a:r>
            <a:r>
              <a:rPr sz="1200" spc="2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nging</a:t>
            </a:r>
            <a:r>
              <a:rPr sz="1200" spc="2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2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10ml</a:t>
            </a:r>
            <a:r>
              <a:rPr sz="1200" spc="2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4726">
              <a:lnSpc>
                <a:spcPts val="1670"/>
              </a:lnSpc>
              <a:spcBef>
                <a:spcPts val="7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1000ml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that</a:t>
            </a:r>
            <a:r>
              <a:rPr sz="1200" spc="20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ise</a:t>
            </a:r>
            <a:r>
              <a:rPr sz="1200" spc="2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</a:t>
            </a:r>
            <a:r>
              <a:rPr sz="1200" spc="20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rd</a:t>
            </a:r>
            <a:r>
              <a:rPr sz="1200" spc="2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solu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mos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tori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3914" y="7583092"/>
            <a:ext cx="5352745" cy="390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8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latin typeface="Times New Roman"/>
                <a:cs typeface="Times New Roman"/>
              </a:rPr>
              <a:t>Rou</a:t>
            </a:r>
            <a:r>
              <a:rPr sz="1200" b="1" spc="4" dirty="0" smtClean="0"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230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b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4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tom</a:t>
            </a:r>
            <a:r>
              <a:rPr sz="1200" b="1" spc="210" dirty="0" smtClean="0"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latin typeface="Times New Roman"/>
                <a:cs typeface="Times New Roman"/>
              </a:rPr>
              <a:t>las</a:t>
            </a:r>
            <a:r>
              <a:rPr sz="1200" b="1" spc="4" dirty="0" smtClean="0">
                <a:latin typeface="Times New Roman"/>
                <a:cs typeface="Times New Roman"/>
              </a:rPr>
              <a:t>k</a:t>
            </a:r>
            <a:r>
              <a:rPr sz="1200" b="1" spc="0" dirty="0" smtClean="0">
                <a:latin typeface="Times New Roman"/>
                <a:cs typeface="Times New Roman"/>
              </a:rPr>
              <a:t>s,</a:t>
            </a:r>
            <a:r>
              <a:rPr sz="1200" b="1" spc="240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9" dirty="0" smtClean="0">
                <a:latin typeface="Times New Roman"/>
                <a:cs typeface="Times New Roman"/>
              </a:rPr>
              <a:t>u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ute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solu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ions</a:t>
            </a:r>
            <a:r>
              <a:rPr sz="1200" spc="235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quids</a:t>
            </a:r>
            <a:r>
              <a:rPr sz="1200" spc="2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23"/>
              </a:spcBef>
            </a:pP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mo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-4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bio</a:t>
            </a:r>
            <a:r>
              <a:rPr sz="1200" spc="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labo</a:t>
            </a:r>
            <a:r>
              <a:rPr sz="1200" spc="-4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ri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4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914" y="8130589"/>
            <a:ext cx="5352795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-M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t</a:t>
            </a:r>
            <a:r>
              <a:rPr sz="1200" b="1" spc="4" dirty="0" smtClean="0">
                <a:latin typeface="Times New Roman"/>
                <a:cs typeface="Times New Roman"/>
              </a:rPr>
              <a:t>a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,</a:t>
            </a:r>
            <a:r>
              <a:rPr sz="1200" b="1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bowl,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ma</a:t>
            </a:r>
            <a:r>
              <a:rPr sz="1200" spc="9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wood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4" dirty="0" smtClean="0">
                <a:latin typeface="Times New Roman"/>
                <a:cs typeface="Times New Roman"/>
              </a:rPr>
              <a:t>r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subs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pla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ound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mort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rush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9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with </a:t>
            </a:r>
            <a:r>
              <a:rPr sz="1200" spc="4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4" dirty="0" smtClean="0">
                <a:latin typeface="Times New Roman"/>
                <a:cs typeface="Times New Roman"/>
              </a:rPr>
              <a:t>le</a:t>
            </a:r>
            <a:r>
              <a:rPr sz="1200" spc="0" dirty="0" smtClean="0">
                <a:latin typeface="Times New Roman"/>
                <a:cs typeface="Times New Roman"/>
              </a:rPr>
              <a:t>; </a:t>
            </a:r>
            <a:r>
              <a:rPr sz="1200" spc="4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ost</a:t>
            </a:r>
            <a:r>
              <a:rPr sz="1200" spc="14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used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pha</a:t>
            </a:r>
            <a:r>
              <a:rPr sz="1200" spc="-4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9" dirty="0" smtClean="0">
                <a:latin typeface="Times New Roman"/>
                <a:cs typeface="Times New Roman"/>
              </a:rPr>
              <a:t>a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3914" y="8679229"/>
            <a:ext cx="5351271" cy="389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4" dirty="0" smtClean="0"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latin typeface="Times New Roman"/>
                <a:cs typeface="Times New Roman"/>
              </a:rPr>
              <a:t>D</a:t>
            </a:r>
            <a:r>
              <a:rPr sz="1200" b="1" spc="-4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y</a:t>
            </a:r>
            <a:r>
              <a:rPr sz="1200" b="1" spc="34" dirty="0" smtClean="0">
                <a:latin typeface="Times New Roman"/>
                <a:cs typeface="Times New Roman"/>
              </a:rPr>
              <a:t> </a:t>
            </a:r>
            <a:r>
              <a:rPr sz="1200" b="1" spc="14" dirty="0" smtClean="0">
                <a:latin typeface="Times New Roman"/>
                <a:cs typeface="Times New Roman"/>
              </a:rPr>
              <a:t>i</a:t>
            </a:r>
            <a:r>
              <a:rPr sz="1200" b="1" spc="-4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e</a:t>
            </a:r>
            <a:r>
              <a:rPr sz="1200" b="1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4" dirty="0" smtClean="0">
                <a:latin typeface="Times New Roman"/>
                <a:cs typeface="Times New Roman"/>
              </a:rPr>
              <a:t>or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29" dirty="0" smtClean="0">
                <a:latin typeface="Times New Roman"/>
                <a:cs typeface="Times New Roman"/>
              </a:rPr>
              <a:t> </a:t>
            </a:r>
            <a:r>
              <a:rPr sz="1200" spc="4" dirty="0" smtClean="0">
                <a:latin typeface="Times New Roman"/>
                <a:cs typeface="Times New Roman"/>
              </a:rPr>
              <a:t>c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rbon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diox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tox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</a:t>
            </a:r>
            <a:r>
              <a:rPr sz="1200" spc="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34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ooler</a:t>
            </a:r>
            <a:r>
              <a:rPr sz="1200" spc="3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than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18"/>
              </a:spcBef>
            </a:pP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ter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9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thus usual</a:t>
            </a:r>
            <a:r>
              <a:rPr sz="1200" spc="9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9" dirty="0" smtClean="0">
                <a:latin typeface="Times New Roman"/>
                <a:cs typeface="Times New Roman"/>
              </a:rPr>
              <a:t>s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as a</a:t>
            </a:r>
            <a:r>
              <a:rPr sz="1200" spc="-4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ool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9" dirty="0" smtClean="0">
                <a:latin typeface="Times New Roman"/>
                <a:cs typeface="Times New Roman"/>
              </a:rPr>
              <a:t>g</a:t>
            </a:r>
            <a:r>
              <a:rPr sz="1200" spc="-4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4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the l</a:t>
            </a:r>
            <a:r>
              <a:rPr sz="1200" spc="-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bor</a:t>
            </a:r>
            <a:r>
              <a:rPr sz="1200" spc="-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9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8535" y="899794"/>
            <a:ext cx="2905125" cy="66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1590</Words>
  <Application>Microsoft Office PowerPoint</Application>
  <PresentationFormat>Custom</PresentationFormat>
  <Paragraphs>170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2019-12-09T15:27:22Z</dcterms:modified>
</cp:coreProperties>
</file>